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ov" ContentType="video/quicktime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346" r:id="rId2"/>
    <p:sldId id="282" r:id="rId3"/>
    <p:sldId id="284" r:id="rId4"/>
    <p:sldId id="293" r:id="rId5"/>
    <p:sldId id="286" r:id="rId6"/>
    <p:sldId id="287" r:id="rId7"/>
    <p:sldId id="288" r:id="rId8"/>
    <p:sldId id="297" r:id="rId9"/>
    <p:sldId id="294" r:id="rId10"/>
    <p:sldId id="281" r:id="rId11"/>
    <p:sldId id="296" r:id="rId12"/>
    <p:sldId id="290" r:id="rId13"/>
    <p:sldId id="295" r:id="rId14"/>
  </p:sldIdLst>
  <p:sldSz cx="9144000" cy="5143500" type="screen16x9"/>
  <p:notesSz cx="6797675" cy="9926638"/>
  <p:embeddedFontLst>
    <p:embeddedFont>
      <p:font typeface="AdelsFuturaCondensedBold" panose="02000806040000020003" charset="0"/>
      <p:regular r:id="rId17"/>
    </p:embeddedFont>
    <p:embeddedFont>
      <p:font typeface="AdelsFuturaCondensedLight" panose="02000506040000020003" charset="0"/>
      <p:regular r:id="rId18"/>
    </p:embeddedFont>
    <p:embeddedFont>
      <p:font typeface="AdelsFuturaCondensedRegular" panose="02000506040000020003" charset="0"/>
      <p:regular r:id="rId19"/>
    </p:embeddedFont>
    <p:embeddedFont>
      <p:font typeface="AdelsFuturaLightRegular" panose="02000503030000020003" charset="0"/>
      <p:regular r:id="rId20"/>
    </p:embeddedFont>
    <p:embeddedFont>
      <p:font typeface="AdelsFuturaRegular" panose="02000503030000020003" charset="0"/>
      <p:regular r:id="rId21"/>
    </p:embeddedFont>
    <p:embeddedFont>
      <p:font typeface="Calibri" panose="020F0502020204030204" pitchFamily="34" charset="0"/>
      <p:regular r:id="rId22"/>
      <p:bold r:id="rId23"/>
      <p:italic r:id="rId24"/>
      <p:boldItalic r:id="rId25"/>
    </p:embeddedFont>
  </p:embeddedFontLst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orient="horz" pos="350">
          <p15:clr>
            <a:srgbClr val="A4A3A4"/>
          </p15:clr>
        </p15:guide>
        <p15:guide id="3" orient="horz" pos="259">
          <p15:clr>
            <a:srgbClr val="A4A3A4"/>
          </p15:clr>
        </p15:guide>
        <p15:guide id="4" orient="horz" pos="78">
          <p15:clr>
            <a:srgbClr val="A4A3A4"/>
          </p15:clr>
        </p15:guide>
        <p15:guide id="7" pos="2880">
          <p15:clr>
            <a:srgbClr val="A4A3A4"/>
          </p15:clr>
        </p15:guide>
        <p15:guide id="8" pos="113">
          <p15:clr>
            <a:srgbClr val="A4A3A4"/>
          </p15:clr>
        </p15:guide>
        <p15:guide id="9" pos="5647">
          <p15:clr>
            <a:srgbClr val="A4A3A4"/>
          </p15:clr>
        </p15:guide>
        <p15:guide id="10" pos="3787">
          <p15:clr>
            <a:srgbClr val="A4A3A4"/>
          </p15:clr>
        </p15:guide>
        <p15:guide id="12" orient="horz" pos="44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eam-mt 15" initials="t1" lastIdx="1" clrIdx="0">
    <p:extLst>
      <p:ext uri="{19B8F6BF-5375-455C-9EA6-DF929625EA0E}">
        <p15:presenceInfo xmlns:p15="http://schemas.microsoft.com/office/powerpoint/2012/main" userId="team-mt 15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27272"/>
    <a:srgbClr val="595959"/>
    <a:srgbClr val="009FE3"/>
    <a:srgbClr val="F0F0F0"/>
    <a:srgbClr val="E9DDC9"/>
    <a:srgbClr val="FF64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ittlere Formatvorlag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31" autoAdjust="0"/>
    <p:restoredTop sz="94660"/>
  </p:normalViewPr>
  <p:slideViewPr>
    <p:cSldViewPr snapToGrid="0">
      <p:cViewPr varScale="1">
        <p:scale>
          <a:sx n="138" d="100"/>
          <a:sy n="138" d="100"/>
        </p:scale>
        <p:origin x="714" y="180"/>
      </p:cViewPr>
      <p:guideLst>
        <p:guide orient="horz" pos="350"/>
        <p:guide orient="horz" pos="259"/>
        <p:guide orient="horz" pos="78"/>
        <p:guide pos="2880"/>
        <p:guide pos="113"/>
        <p:guide pos="5647"/>
        <p:guide pos="3787"/>
        <p:guide orient="horz" pos="441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3127"/>
        <p:guide pos="2141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font" Target="fonts/font4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8.fntdata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7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2945659" cy="496332"/>
          </a:xfrm>
          <a:prstGeom prst="rect">
            <a:avLst/>
          </a:prstGeom>
        </p:spPr>
        <p:txBody>
          <a:bodyPr vert="horz" lIns="95554" tIns="47777" rIns="95554" bIns="47777" rtlCol="0"/>
          <a:lstStyle>
            <a:lvl1pPr algn="l">
              <a:defRPr sz="13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50444" y="2"/>
            <a:ext cx="2945659" cy="496332"/>
          </a:xfrm>
          <a:prstGeom prst="rect">
            <a:avLst/>
          </a:prstGeom>
        </p:spPr>
        <p:txBody>
          <a:bodyPr vert="horz" lIns="95554" tIns="47777" rIns="95554" bIns="47777" rtlCol="0"/>
          <a:lstStyle>
            <a:lvl1pPr algn="r">
              <a:defRPr sz="1300"/>
            </a:lvl1pPr>
          </a:lstStyle>
          <a:p>
            <a:fld id="{68FF2E18-2338-4B74-B97D-EC9AB5C7C546}" type="datetimeFigureOut">
              <a:rPr lang="de-DE" smtClean="0"/>
              <a:t>29.05.2020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1" y="9428585"/>
            <a:ext cx="2945659" cy="496332"/>
          </a:xfrm>
          <a:prstGeom prst="rect">
            <a:avLst/>
          </a:prstGeom>
        </p:spPr>
        <p:txBody>
          <a:bodyPr vert="horz" lIns="95554" tIns="47777" rIns="95554" bIns="47777" rtlCol="0" anchor="b"/>
          <a:lstStyle>
            <a:lvl1pPr algn="l">
              <a:defRPr sz="13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50444" y="9428585"/>
            <a:ext cx="2945659" cy="496332"/>
          </a:xfrm>
          <a:prstGeom prst="rect">
            <a:avLst/>
          </a:prstGeom>
        </p:spPr>
        <p:txBody>
          <a:bodyPr vert="horz" lIns="95554" tIns="47777" rIns="95554" bIns="47777" rtlCol="0" anchor="b"/>
          <a:lstStyle>
            <a:lvl1pPr algn="r">
              <a:defRPr sz="1300"/>
            </a:lvl1pPr>
          </a:lstStyle>
          <a:p>
            <a:fld id="{530EBD03-163B-46F1-844F-CDB59276B4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112248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2945659" cy="496332"/>
          </a:xfrm>
          <a:prstGeom prst="rect">
            <a:avLst/>
          </a:prstGeom>
        </p:spPr>
        <p:txBody>
          <a:bodyPr vert="horz" lIns="95554" tIns="47777" rIns="95554" bIns="47777" rtlCol="0"/>
          <a:lstStyle>
            <a:lvl1pPr algn="l">
              <a:defRPr sz="13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50444" y="2"/>
            <a:ext cx="2945659" cy="496332"/>
          </a:xfrm>
          <a:prstGeom prst="rect">
            <a:avLst/>
          </a:prstGeom>
        </p:spPr>
        <p:txBody>
          <a:bodyPr vert="horz" lIns="95554" tIns="47777" rIns="95554" bIns="47777" rtlCol="0"/>
          <a:lstStyle>
            <a:lvl1pPr algn="r">
              <a:defRPr sz="1300"/>
            </a:lvl1pPr>
          </a:lstStyle>
          <a:p>
            <a:fld id="{D1B50127-D800-4878-8130-20212329FA42}" type="datetimeFigureOut">
              <a:rPr lang="de-DE" smtClean="0"/>
              <a:t>29.05.2020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554" tIns="47777" rIns="95554" bIns="47777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5554" tIns="47777" rIns="95554" bIns="47777" rtlCol="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1" y="9428585"/>
            <a:ext cx="2945659" cy="496332"/>
          </a:xfrm>
          <a:prstGeom prst="rect">
            <a:avLst/>
          </a:prstGeom>
        </p:spPr>
        <p:txBody>
          <a:bodyPr vert="horz" lIns="95554" tIns="47777" rIns="95554" bIns="47777" rtlCol="0" anchor="b"/>
          <a:lstStyle>
            <a:lvl1pPr algn="l">
              <a:defRPr sz="13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50444" y="9428585"/>
            <a:ext cx="2945659" cy="496332"/>
          </a:xfrm>
          <a:prstGeom prst="rect">
            <a:avLst/>
          </a:prstGeom>
        </p:spPr>
        <p:txBody>
          <a:bodyPr vert="horz" lIns="95554" tIns="47777" rIns="95554" bIns="47777" rtlCol="0" anchor="b"/>
          <a:lstStyle>
            <a:lvl1pPr algn="r">
              <a:defRPr sz="1300"/>
            </a:lvl1pPr>
          </a:lstStyle>
          <a:p>
            <a:fld id="{BF006F43-D117-4201-99F0-88641A67A05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893348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006F43-D117-4201-99F0-88641A67A057}" type="slidenum">
              <a:rPr lang="de-DE" smtClean="0"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249298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fik 9">
            <a:extLst>
              <a:ext uri="{FF2B5EF4-FFF2-40B4-BE49-F238E27FC236}">
                <a16:creationId xmlns:a16="http://schemas.microsoft.com/office/drawing/2014/main" id="{38531F9F-964F-43AF-8783-5AE90955800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6529" t="2841" r="16529" b="35395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Rechteck 10">
            <a:extLst>
              <a:ext uri="{FF2B5EF4-FFF2-40B4-BE49-F238E27FC236}">
                <a16:creationId xmlns:a16="http://schemas.microsoft.com/office/drawing/2014/main" id="{55888902-44B7-4FE5-85BC-67F12A7E4C99}"/>
              </a:ext>
            </a:extLst>
          </p:cNvPr>
          <p:cNvSpPr/>
          <p:nvPr userDrawn="1"/>
        </p:nvSpPr>
        <p:spPr>
          <a:xfrm>
            <a:off x="-3681" y="0"/>
            <a:ext cx="9151362" cy="5144659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de-DE"/>
              <a:t> </a:t>
            </a:r>
          </a:p>
        </p:txBody>
      </p:sp>
      <p:sp>
        <p:nvSpPr>
          <p:cNvPr id="12" name="Freihandform 30">
            <a:extLst>
              <a:ext uri="{FF2B5EF4-FFF2-40B4-BE49-F238E27FC236}">
                <a16:creationId xmlns:a16="http://schemas.microsoft.com/office/drawing/2014/main" id="{827FFDF4-673E-4108-ABBF-EF0A73CFAEBC}"/>
              </a:ext>
            </a:extLst>
          </p:cNvPr>
          <p:cNvSpPr/>
          <p:nvPr userDrawn="1"/>
        </p:nvSpPr>
        <p:spPr>
          <a:xfrm flipH="1">
            <a:off x="6007084" y="-4230"/>
            <a:ext cx="3136916" cy="860686"/>
          </a:xfrm>
          <a:custGeom>
            <a:avLst/>
            <a:gdLst>
              <a:gd name="connsiteX0" fmla="*/ 0 w 6008914"/>
              <a:gd name="connsiteY0" fmla="*/ 0 h 1182532"/>
              <a:gd name="connsiteX1" fmla="*/ 6008914 w 6008914"/>
              <a:gd name="connsiteY1" fmla="*/ 0 h 1182532"/>
              <a:gd name="connsiteX2" fmla="*/ 6008914 w 6008914"/>
              <a:gd name="connsiteY2" fmla="*/ 1182532 h 1182532"/>
              <a:gd name="connsiteX3" fmla="*/ 0 w 6008914"/>
              <a:gd name="connsiteY3" fmla="*/ 797521 h 1182532"/>
              <a:gd name="connsiteX4" fmla="*/ 0 w 6008914"/>
              <a:gd name="connsiteY4" fmla="*/ 0 h 1182532"/>
              <a:gd name="connsiteX0" fmla="*/ 2873828 w 6008914"/>
              <a:gd name="connsiteY0" fmla="*/ 0 h 1182532"/>
              <a:gd name="connsiteX1" fmla="*/ 6008914 w 6008914"/>
              <a:gd name="connsiteY1" fmla="*/ 0 h 1182532"/>
              <a:gd name="connsiteX2" fmla="*/ 6008914 w 6008914"/>
              <a:gd name="connsiteY2" fmla="*/ 1182532 h 1182532"/>
              <a:gd name="connsiteX3" fmla="*/ 0 w 6008914"/>
              <a:gd name="connsiteY3" fmla="*/ 797521 h 1182532"/>
              <a:gd name="connsiteX4" fmla="*/ 2873828 w 6008914"/>
              <a:gd name="connsiteY4" fmla="*/ 0 h 1182532"/>
              <a:gd name="connsiteX0" fmla="*/ 6875 w 3141961"/>
              <a:gd name="connsiteY0" fmla="*/ 0 h 1182532"/>
              <a:gd name="connsiteX1" fmla="*/ 3141961 w 3141961"/>
              <a:gd name="connsiteY1" fmla="*/ 0 h 1182532"/>
              <a:gd name="connsiteX2" fmla="*/ 3141961 w 3141961"/>
              <a:gd name="connsiteY2" fmla="*/ 1182532 h 1182532"/>
              <a:gd name="connsiteX3" fmla="*/ 0 w 3141961"/>
              <a:gd name="connsiteY3" fmla="*/ 976276 h 1182532"/>
              <a:gd name="connsiteX4" fmla="*/ 6875 w 3141961"/>
              <a:gd name="connsiteY4" fmla="*/ 0 h 1182532"/>
              <a:gd name="connsiteX0" fmla="*/ 661 w 3142622"/>
              <a:gd name="connsiteY0" fmla="*/ 0 h 1595043"/>
              <a:gd name="connsiteX1" fmla="*/ 3142622 w 3142622"/>
              <a:gd name="connsiteY1" fmla="*/ 412511 h 1595043"/>
              <a:gd name="connsiteX2" fmla="*/ 3142622 w 3142622"/>
              <a:gd name="connsiteY2" fmla="*/ 1595043 h 1595043"/>
              <a:gd name="connsiteX3" fmla="*/ 661 w 3142622"/>
              <a:gd name="connsiteY3" fmla="*/ 1388787 h 1595043"/>
              <a:gd name="connsiteX4" fmla="*/ 661 w 3142622"/>
              <a:gd name="connsiteY4" fmla="*/ 0 h 1595043"/>
              <a:gd name="connsiteX0" fmla="*/ 661 w 3156372"/>
              <a:gd name="connsiteY0" fmla="*/ 6875 h 1601918"/>
              <a:gd name="connsiteX1" fmla="*/ 3156372 w 3156372"/>
              <a:gd name="connsiteY1" fmla="*/ 0 h 1601918"/>
              <a:gd name="connsiteX2" fmla="*/ 3142622 w 3156372"/>
              <a:gd name="connsiteY2" fmla="*/ 1601918 h 1601918"/>
              <a:gd name="connsiteX3" fmla="*/ 661 w 3156372"/>
              <a:gd name="connsiteY3" fmla="*/ 1395662 h 1601918"/>
              <a:gd name="connsiteX4" fmla="*/ 661 w 3156372"/>
              <a:gd name="connsiteY4" fmla="*/ 6875 h 1601918"/>
              <a:gd name="connsiteX0" fmla="*/ 661 w 3144797"/>
              <a:gd name="connsiteY0" fmla="*/ 0 h 1595043"/>
              <a:gd name="connsiteX1" fmla="*/ 3144797 w 3144797"/>
              <a:gd name="connsiteY1" fmla="*/ 610008 h 1595043"/>
              <a:gd name="connsiteX2" fmla="*/ 3142622 w 3144797"/>
              <a:gd name="connsiteY2" fmla="*/ 1595043 h 1595043"/>
              <a:gd name="connsiteX3" fmla="*/ 661 w 3144797"/>
              <a:gd name="connsiteY3" fmla="*/ 1388787 h 1595043"/>
              <a:gd name="connsiteX4" fmla="*/ 661 w 3144797"/>
              <a:gd name="connsiteY4" fmla="*/ 0 h 1595043"/>
              <a:gd name="connsiteX0" fmla="*/ 661 w 3142622"/>
              <a:gd name="connsiteY0" fmla="*/ 0 h 1595043"/>
              <a:gd name="connsiteX1" fmla="*/ 3110507 w 3142622"/>
              <a:gd name="connsiteY1" fmla="*/ 681676 h 1595043"/>
              <a:gd name="connsiteX2" fmla="*/ 3142622 w 3142622"/>
              <a:gd name="connsiteY2" fmla="*/ 1595043 h 1595043"/>
              <a:gd name="connsiteX3" fmla="*/ 661 w 3142622"/>
              <a:gd name="connsiteY3" fmla="*/ 1388787 h 1595043"/>
              <a:gd name="connsiteX4" fmla="*/ 661 w 3142622"/>
              <a:gd name="connsiteY4" fmla="*/ 0 h 1595043"/>
              <a:gd name="connsiteX0" fmla="*/ 661 w 3142622"/>
              <a:gd name="connsiteY0" fmla="*/ 0 h 1595043"/>
              <a:gd name="connsiteX1" fmla="*/ 3133367 w 3142622"/>
              <a:gd name="connsiteY1" fmla="*/ 695611 h 1595043"/>
              <a:gd name="connsiteX2" fmla="*/ 3142622 w 3142622"/>
              <a:gd name="connsiteY2" fmla="*/ 1595043 h 1595043"/>
              <a:gd name="connsiteX3" fmla="*/ 661 w 3142622"/>
              <a:gd name="connsiteY3" fmla="*/ 1388787 h 1595043"/>
              <a:gd name="connsiteX4" fmla="*/ 661 w 3142622"/>
              <a:gd name="connsiteY4" fmla="*/ 0 h 1595043"/>
              <a:gd name="connsiteX0" fmla="*/ 661 w 3133367"/>
              <a:gd name="connsiteY0" fmla="*/ 0 h 1595043"/>
              <a:gd name="connsiteX1" fmla="*/ 3133367 w 3133367"/>
              <a:gd name="connsiteY1" fmla="*/ 695611 h 1595043"/>
              <a:gd name="connsiteX2" fmla="*/ 3133097 w 3133367"/>
              <a:gd name="connsiteY2" fmla="*/ 1595043 h 1595043"/>
              <a:gd name="connsiteX3" fmla="*/ 661 w 3133367"/>
              <a:gd name="connsiteY3" fmla="*/ 1388787 h 1595043"/>
              <a:gd name="connsiteX4" fmla="*/ 661 w 3133367"/>
              <a:gd name="connsiteY4" fmla="*/ 0 h 1595043"/>
              <a:gd name="connsiteX0" fmla="*/ 15240 w 3132706"/>
              <a:gd name="connsiteY0" fmla="*/ 70831 h 899432"/>
              <a:gd name="connsiteX1" fmla="*/ 3132706 w 3132706"/>
              <a:gd name="connsiteY1" fmla="*/ 0 h 899432"/>
              <a:gd name="connsiteX2" fmla="*/ 3132436 w 3132706"/>
              <a:gd name="connsiteY2" fmla="*/ 899432 h 899432"/>
              <a:gd name="connsiteX3" fmla="*/ 0 w 3132706"/>
              <a:gd name="connsiteY3" fmla="*/ 693176 h 899432"/>
              <a:gd name="connsiteX4" fmla="*/ 15240 w 3132706"/>
              <a:gd name="connsiteY4" fmla="*/ 70831 h 899432"/>
              <a:gd name="connsiteX0" fmla="*/ 400 w 3136916"/>
              <a:gd name="connsiteY0" fmla="*/ 3146 h 899432"/>
              <a:gd name="connsiteX1" fmla="*/ 3136916 w 3136916"/>
              <a:gd name="connsiteY1" fmla="*/ 0 h 899432"/>
              <a:gd name="connsiteX2" fmla="*/ 3136646 w 3136916"/>
              <a:gd name="connsiteY2" fmla="*/ 899432 h 899432"/>
              <a:gd name="connsiteX3" fmla="*/ 4210 w 3136916"/>
              <a:gd name="connsiteY3" fmla="*/ 693176 h 899432"/>
              <a:gd name="connsiteX4" fmla="*/ 400 w 3136916"/>
              <a:gd name="connsiteY4" fmla="*/ 3146 h 899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36916" h="899432">
                <a:moveTo>
                  <a:pt x="400" y="3146"/>
                </a:moveTo>
                <a:lnTo>
                  <a:pt x="3136916" y="0"/>
                </a:lnTo>
                <a:lnTo>
                  <a:pt x="3136646" y="899432"/>
                </a:lnTo>
                <a:lnTo>
                  <a:pt x="4210" y="693176"/>
                </a:lnTo>
                <a:cubicBezTo>
                  <a:pt x="6502" y="367751"/>
                  <a:pt x="-1892" y="328571"/>
                  <a:pt x="400" y="3146"/>
                </a:cubicBezTo>
                <a:close/>
              </a:path>
            </a:pathLst>
          </a:custGeom>
          <a:solidFill>
            <a:srgbClr val="009FE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0"/>
              </a:spcBef>
              <a:spcAft>
                <a:spcPts val="600"/>
              </a:spcAft>
            </a:pPr>
            <a:endParaRPr lang="de-DE"/>
          </a:p>
        </p:txBody>
      </p:sp>
      <p:sp>
        <p:nvSpPr>
          <p:cNvPr id="13" name="Freihandform 32">
            <a:extLst>
              <a:ext uri="{FF2B5EF4-FFF2-40B4-BE49-F238E27FC236}">
                <a16:creationId xmlns:a16="http://schemas.microsoft.com/office/drawing/2014/main" id="{6E4E8051-E015-4D4C-961A-8EECB25F8CED}"/>
              </a:ext>
            </a:extLst>
          </p:cNvPr>
          <p:cNvSpPr/>
          <p:nvPr userDrawn="1"/>
        </p:nvSpPr>
        <p:spPr>
          <a:xfrm flipH="1">
            <a:off x="-7361" y="-2634"/>
            <a:ext cx="6015673" cy="1322090"/>
          </a:xfrm>
          <a:custGeom>
            <a:avLst/>
            <a:gdLst>
              <a:gd name="connsiteX0" fmla="*/ 0 w 6008914"/>
              <a:gd name="connsiteY0" fmla="*/ 0 h 1182532"/>
              <a:gd name="connsiteX1" fmla="*/ 6008914 w 6008914"/>
              <a:gd name="connsiteY1" fmla="*/ 0 h 1182532"/>
              <a:gd name="connsiteX2" fmla="*/ 6008914 w 6008914"/>
              <a:gd name="connsiteY2" fmla="*/ 1182532 h 1182532"/>
              <a:gd name="connsiteX3" fmla="*/ 0 w 6008914"/>
              <a:gd name="connsiteY3" fmla="*/ 797521 h 1182532"/>
              <a:gd name="connsiteX4" fmla="*/ 0 w 6008914"/>
              <a:gd name="connsiteY4" fmla="*/ 0 h 1182532"/>
              <a:gd name="connsiteX0" fmla="*/ 0 w 6008914"/>
              <a:gd name="connsiteY0" fmla="*/ 238891 h 1421423"/>
              <a:gd name="connsiteX1" fmla="*/ 6008914 w 6008914"/>
              <a:gd name="connsiteY1" fmla="*/ 0 h 1421423"/>
              <a:gd name="connsiteX2" fmla="*/ 6008914 w 6008914"/>
              <a:gd name="connsiteY2" fmla="*/ 1421423 h 1421423"/>
              <a:gd name="connsiteX3" fmla="*/ 0 w 6008914"/>
              <a:gd name="connsiteY3" fmla="*/ 1036412 h 1421423"/>
              <a:gd name="connsiteX4" fmla="*/ 0 w 6008914"/>
              <a:gd name="connsiteY4" fmla="*/ 238891 h 1421423"/>
              <a:gd name="connsiteX0" fmla="*/ 0 w 6008914"/>
              <a:gd name="connsiteY0" fmla="*/ 0 h 1453275"/>
              <a:gd name="connsiteX1" fmla="*/ 6008914 w 6008914"/>
              <a:gd name="connsiteY1" fmla="*/ 31852 h 1453275"/>
              <a:gd name="connsiteX2" fmla="*/ 6008914 w 6008914"/>
              <a:gd name="connsiteY2" fmla="*/ 1453275 h 1453275"/>
              <a:gd name="connsiteX3" fmla="*/ 0 w 6008914"/>
              <a:gd name="connsiteY3" fmla="*/ 1068264 h 1453275"/>
              <a:gd name="connsiteX4" fmla="*/ 0 w 6008914"/>
              <a:gd name="connsiteY4" fmla="*/ 0 h 1453275"/>
              <a:gd name="connsiteX0" fmla="*/ 20945 w 6008914"/>
              <a:gd name="connsiteY0" fmla="*/ 103520 h 1421423"/>
              <a:gd name="connsiteX1" fmla="*/ 6008914 w 6008914"/>
              <a:gd name="connsiteY1" fmla="*/ 0 h 1421423"/>
              <a:gd name="connsiteX2" fmla="*/ 6008914 w 6008914"/>
              <a:gd name="connsiteY2" fmla="*/ 1421423 h 1421423"/>
              <a:gd name="connsiteX3" fmla="*/ 0 w 6008914"/>
              <a:gd name="connsiteY3" fmla="*/ 1036412 h 1421423"/>
              <a:gd name="connsiteX4" fmla="*/ 20945 w 6008914"/>
              <a:gd name="connsiteY4" fmla="*/ 103520 h 1421423"/>
              <a:gd name="connsiteX0" fmla="*/ 1904 w 6008914"/>
              <a:gd name="connsiteY0" fmla="*/ 41807 h 1421423"/>
              <a:gd name="connsiteX1" fmla="*/ 6008914 w 6008914"/>
              <a:gd name="connsiteY1" fmla="*/ 0 h 1421423"/>
              <a:gd name="connsiteX2" fmla="*/ 6008914 w 6008914"/>
              <a:gd name="connsiteY2" fmla="*/ 1421423 h 1421423"/>
              <a:gd name="connsiteX3" fmla="*/ 0 w 6008914"/>
              <a:gd name="connsiteY3" fmla="*/ 1036412 h 1421423"/>
              <a:gd name="connsiteX4" fmla="*/ 1904 w 6008914"/>
              <a:gd name="connsiteY4" fmla="*/ 41807 h 1421423"/>
              <a:gd name="connsiteX0" fmla="*/ 1904 w 6008914"/>
              <a:gd name="connsiteY0" fmla="*/ 0 h 1379616"/>
              <a:gd name="connsiteX1" fmla="*/ 5993681 w 6008914"/>
              <a:gd name="connsiteY1" fmla="*/ 81620 h 1379616"/>
              <a:gd name="connsiteX2" fmla="*/ 6008914 w 6008914"/>
              <a:gd name="connsiteY2" fmla="*/ 1379616 h 1379616"/>
              <a:gd name="connsiteX3" fmla="*/ 0 w 6008914"/>
              <a:gd name="connsiteY3" fmla="*/ 994605 h 1379616"/>
              <a:gd name="connsiteX4" fmla="*/ 1904 w 6008914"/>
              <a:gd name="connsiteY4" fmla="*/ 0 h 1379616"/>
              <a:gd name="connsiteX0" fmla="*/ 1904 w 6012722"/>
              <a:gd name="connsiteY0" fmla="*/ 1992 h 1381608"/>
              <a:gd name="connsiteX1" fmla="*/ 6012722 w 6012722"/>
              <a:gd name="connsiteY1" fmla="*/ 0 h 1381608"/>
              <a:gd name="connsiteX2" fmla="*/ 6008914 w 6012722"/>
              <a:gd name="connsiteY2" fmla="*/ 1381608 h 1381608"/>
              <a:gd name="connsiteX3" fmla="*/ 0 w 6012722"/>
              <a:gd name="connsiteY3" fmla="*/ 996597 h 1381608"/>
              <a:gd name="connsiteX4" fmla="*/ 1904 w 6012722"/>
              <a:gd name="connsiteY4" fmla="*/ 1992 h 13816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12722" h="1381608">
                <a:moveTo>
                  <a:pt x="1904" y="1992"/>
                </a:moveTo>
                <a:lnTo>
                  <a:pt x="6012722" y="0"/>
                </a:lnTo>
                <a:cubicBezTo>
                  <a:pt x="6011453" y="460536"/>
                  <a:pt x="6010183" y="921072"/>
                  <a:pt x="6008914" y="1381608"/>
                </a:cubicBezTo>
                <a:lnTo>
                  <a:pt x="0" y="996597"/>
                </a:lnTo>
                <a:cubicBezTo>
                  <a:pt x="635" y="665062"/>
                  <a:pt x="1269" y="333527"/>
                  <a:pt x="1904" y="1992"/>
                </a:cubicBezTo>
                <a:close/>
              </a:path>
            </a:pathLst>
          </a:custGeom>
          <a:solidFill>
            <a:srgbClr val="009FE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de-DE"/>
              <a:t> </a:t>
            </a:r>
          </a:p>
        </p:txBody>
      </p:sp>
      <p:pic>
        <p:nvPicPr>
          <p:cNvPr id="14" name="Picture 2" descr="Z:\ADELS 2017\Präsentation\Daten\logo-adels-weiss.png">
            <a:extLst>
              <a:ext uri="{FF2B5EF4-FFF2-40B4-BE49-F238E27FC236}">
                <a16:creationId xmlns:a16="http://schemas.microsoft.com/office/drawing/2014/main" id="{1777A940-9C35-493C-ACFD-F110F1CEA80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5789" y="123825"/>
            <a:ext cx="1058824" cy="43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6" name="Gerade Verbindung 49">
            <a:extLst>
              <a:ext uri="{FF2B5EF4-FFF2-40B4-BE49-F238E27FC236}">
                <a16:creationId xmlns:a16="http://schemas.microsoft.com/office/drawing/2014/main" id="{84A36387-001D-466D-9098-C0A2517637D5}"/>
              </a:ext>
            </a:extLst>
          </p:cNvPr>
          <p:cNvCxnSpPr/>
          <p:nvPr userDrawn="1"/>
        </p:nvCxnSpPr>
        <p:spPr>
          <a:xfrm>
            <a:off x="180000" y="90000"/>
            <a:ext cx="0" cy="360000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itelplatzhalter 1"/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6001720" cy="511303"/>
          </a:xfrm>
          <a:prstGeom prst="rect">
            <a:avLst/>
          </a:prstGeom>
        </p:spPr>
        <p:txBody>
          <a:bodyPr vert="horz" lIns="360000" tIns="72000" rIns="180000" bIns="45720" rtlCol="0" anchor="ctr" anchorCtr="0">
            <a:noAutofit/>
          </a:bodyPr>
          <a:lstStyle>
            <a:lvl1pPr>
              <a:defRPr baseline="0"/>
            </a:lvl1pPr>
          </a:lstStyle>
          <a:p>
            <a:pPr marL="0" lvl="0"/>
            <a:r>
              <a:rPr lang="de-DE"/>
              <a:t>TITEL</a:t>
            </a:r>
          </a:p>
        </p:txBody>
      </p:sp>
      <p:sp>
        <p:nvSpPr>
          <p:cNvPr id="25" name="Datumsplatzhalter 3"/>
          <p:cNvSpPr>
            <a:spLocks noGrp="1"/>
          </p:cNvSpPr>
          <p:nvPr>
            <p:ph type="dt" sz="half" idx="2"/>
          </p:nvPr>
        </p:nvSpPr>
        <p:spPr>
          <a:xfrm>
            <a:off x="0" y="4928400"/>
            <a:ext cx="2133600" cy="165101"/>
          </a:xfrm>
          <a:prstGeom prst="rect">
            <a:avLst/>
          </a:prstGeom>
        </p:spPr>
        <p:txBody>
          <a:bodyPr vert="horz" lIns="180000" tIns="45720" rIns="180000" bIns="45720" rtlCol="0" anchor="ctr"/>
          <a:lstStyle>
            <a:lvl1pPr algn="l">
              <a:defRPr lang="de-DE" sz="700" smtClean="0">
                <a:solidFill>
                  <a:schemeClr val="bg1"/>
                </a:solidFill>
              </a:defRPr>
            </a:lvl1pPr>
          </a:lstStyle>
          <a:p>
            <a:r>
              <a:rPr lang="en-GB"/>
              <a:t>2020-08-17</a:t>
            </a:r>
            <a:endParaRPr lang="de-DE"/>
          </a:p>
        </p:txBody>
      </p:sp>
      <p:sp>
        <p:nvSpPr>
          <p:cNvPr id="26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4928400"/>
            <a:ext cx="2895600" cy="165101"/>
          </a:xfrm>
          <a:prstGeom prst="rect">
            <a:avLst/>
          </a:prstGeom>
        </p:spPr>
        <p:txBody>
          <a:bodyPr vert="horz" lIns="72000" tIns="45720" rIns="72000" bIns="45720" rtlCol="0" anchor="ctr"/>
          <a:lstStyle>
            <a:lvl1pPr algn="ctr">
              <a:defRPr lang="de-DE" sz="700" dirty="0">
                <a:solidFill>
                  <a:schemeClr val="bg1"/>
                </a:solidFill>
              </a:defRPr>
            </a:lvl1pPr>
          </a:lstStyle>
          <a:p>
            <a:r>
              <a:rPr lang="nl-NL"/>
              <a:t>Adels-Contact Elektrotechnische Fabrik GmbH &amp; Co. KG</a:t>
            </a:r>
          </a:p>
        </p:txBody>
      </p:sp>
      <p:sp>
        <p:nvSpPr>
          <p:cNvPr id="8" name="Foliennummernplatzhalter 5">
            <a:extLst>
              <a:ext uri="{FF2B5EF4-FFF2-40B4-BE49-F238E27FC236}">
                <a16:creationId xmlns:a16="http://schemas.microsoft.com/office/drawing/2014/main" id="{2CF04187-8A7B-4FD5-A11B-332CB4C34F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46122" y="4926929"/>
            <a:ext cx="360040" cy="165101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>
              <a:defRPr lang="de-DE" sz="700" smtClean="0">
                <a:solidFill>
                  <a:schemeClr val="bg1"/>
                </a:solidFill>
              </a:defRPr>
            </a:lvl1pPr>
          </a:lstStyle>
          <a:p>
            <a:pPr algn="r"/>
            <a:fld id="{9685FB39-C308-436A-80AC-4C53FE67B733}" type="slidenum">
              <a:rPr lang="de-DE" smtClean="0"/>
              <a:pPr algn="r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459018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spalte rechts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Grafik 23">
            <a:extLst>
              <a:ext uri="{FF2B5EF4-FFF2-40B4-BE49-F238E27FC236}">
                <a16:creationId xmlns:a16="http://schemas.microsoft.com/office/drawing/2014/main" id="{CEDE87E0-7154-4CA5-BE97-7190FBB5ED4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6529" t="2841" r="16529" b="35395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1" name="Rechteck 20">
            <a:extLst>
              <a:ext uri="{FF2B5EF4-FFF2-40B4-BE49-F238E27FC236}">
                <a16:creationId xmlns:a16="http://schemas.microsoft.com/office/drawing/2014/main" id="{3B2D3411-1A8A-472B-BA1C-B22F03FCA9B9}"/>
              </a:ext>
            </a:extLst>
          </p:cNvPr>
          <p:cNvSpPr/>
          <p:nvPr userDrawn="1"/>
        </p:nvSpPr>
        <p:spPr>
          <a:xfrm>
            <a:off x="-8204" y="0"/>
            <a:ext cx="9151362" cy="5144659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de-DE"/>
              <a:t> </a:t>
            </a:r>
          </a:p>
        </p:txBody>
      </p:sp>
      <p:sp>
        <p:nvSpPr>
          <p:cNvPr id="3" name="Rechteck 2"/>
          <p:cNvSpPr/>
          <p:nvPr userDrawn="1"/>
        </p:nvSpPr>
        <p:spPr>
          <a:xfrm>
            <a:off x="6011863" y="267494"/>
            <a:ext cx="3133057" cy="487600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Freihandform 13"/>
          <p:cNvSpPr/>
          <p:nvPr userDrawn="1"/>
        </p:nvSpPr>
        <p:spPr>
          <a:xfrm flipH="1">
            <a:off x="6010634" y="-4230"/>
            <a:ext cx="3136916" cy="860686"/>
          </a:xfrm>
          <a:custGeom>
            <a:avLst/>
            <a:gdLst>
              <a:gd name="connsiteX0" fmla="*/ 0 w 6008914"/>
              <a:gd name="connsiteY0" fmla="*/ 0 h 1182532"/>
              <a:gd name="connsiteX1" fmla="*/ 6008914 w 6008914"/>
              <a:gd name="connsiteY1" fmla="*/ 0 h 1182532"/>
              <a:gd name="connsiteX2" fmla="*/ 6008914 w 6008914"/>
              <a:gd name="connsiteY2" fmla="*/ 1182532 h 1182532"/>
              <a:gd name="connsiteX3" fmla="*/ 0 w 6008914"/>
              <a:gd name="connsiteY3" fmla="*/ 797521 h 1182532"/>
              <a:gd name="connsiteX4" fmla="*/ 0 w 6008914"/>
              <a:gd name="connsiteY4" fmla="*/ 0 h 1182532"/>
              <a:gd name="connsiteX0" fmla="*/ 2873828 w 6008914"/>
              <a:gd name="connsiteY0" fmla="*/ 0 h 1182532"/>
              <a:gd name="connsiteX1" fmla="*/ 6008914 w 6008914"/>
              <a:gd name="connsiteY1" fmla="*/ 0 h 1182532"/>
              <a:gd name="connsiteX2" fmla="*/ 6008914 w 6008914"/>
              <a:gd name="connsiteY2" fmla="*/ 1182532 h 1182532"/>
              <a:gd name="connsiteX3" fmla="*/ 0 w 6008914"/>
              <a:gd name="connsiteY3" fmla="*/ 797521 h 1182532"/>
              <a:gd name="connsiteX4" fmla="*/ 2873828 w 6008914"/>
              <a:gd name="connsiteY4" fmla="*/ 0 h 1182532"/>
              <a:gd name="connsiteX0" fmla="*/ 6875 w 3141961"/>
              <a:gd name="connsiteY0" fmla="*/ 0 h 1182532"/>
              <a:gd name="connsiteX1" fmla="*/ 3141961 w 3141961"/>
              <a:gd name="connsiteY1" fmla="*/ 0 h 1182532"/>
              <a:gd name="connsiteX2" fmla="*/ 3141961 w 3141961"/>
              <a:gd name="connsiteY2" fmla="*/ 1182532 h 1182532"/>
              <a:gd name="connsiteX3" fmla="*/ 0 w 3141961"/>
              <a:gd name="connsiteY3" fmla="*/ 976276 h 1182532"/>
              <a:gd name="connsiteX4" fmla="*/ 6875 w 3141961"/>
              <a:gd name="connsiteY4" fmla="*/ 0 h 1182532"/>
              <a:gd name="connsiteX0" fmla="*/ 661 w 3142622"/>
              <a:gd name="connsiteY0" fmla="*/ 0 h 1595043"/>
              <a:gd name="connsiteX1" fmla="*/ 3142622 w 3142622"/>
              <a:gd name="connsiteY1" fmla="*/ 412511 h 1595043"/>
              <a:gd name="connsiteX2" fmla="*/ 3142622 w 3142622"/>
              <a:gd name="connsiteY2" fmla="*/ 1595043 h 1595043"/>
              <a:gd name="connsiteX3" fmla="*/ 661 w 3142622"/>
              <a:gd name="connsiteY3" fmla="*/ 1388787 h 1595043"/>
              <a:gd name="connsiteX4" fmla="*/ 661 w 3142622"/>
              <a:gd name="connsiteY4" fmla="*/ 0 h 1595043"/>
              <a:gd name="connsiteX0" fmla="*/ 661 w 3156372"/>
              <a:gd name="connsiteY0" fmla="*/ 6875 h 1601918"/>
              <a:gd name="connsiteX1" fmla="*/ 3156372 w 3156372"/>
              <a:gd name="connsiteY1" fmla="*/ 0 h 1601918"/>
              <a:gd name="connsiteX2" fmla="*/ 3142622 w 3156372"/>
              <a:gd name="connsiteY2" fmla="*/ 1601918 h 1601918"/>
              <a:gd name="connsiteX3" fmla="*/ 661 w 3156372"/>
              <a:gd name="connsiteY3" fmla="*/ 1395662 h 1601918"/>
              <a:gd name="connsiteX4" fmla="*/ 661 w 3156372"/>
              <a:gd name="connsiteY4" fmla="*/ 6875 h 1601918"/>
              <a:gd name="connsiteX0" fmla="*/ 661 w 3144797"/>
              <a:gd name="connsiteY0" fmla="*/ 0 h 1595043"/>
              <a:gd name="connsiteX1" fmla="*/ 3144797 w 3144797"/>
              <a:gd name="connsiteY1" fmla="*/ 610008 h 1595043"/>
              <a:gd name="connsiteX2" fmla="*/ 3142622 w 3144797"/>
              <a:gd name="connsiteY2" fmla="*/ 1595043 h 1595043"/>
              <a:gd name="connsiteX3" fmla="*/ 661 w 3144797"/>
              <a:gd name="connsiteY3" fmla="*/ 1388787 h 1595043"/>
              <a:gd name="connsiteX4" fmla="*/ 661 w 3144797"/>
              <a:gd name="connsiteY4" fmla="*/ 0 h 1595043"/>
              <a:gd name="connsiteX0" fmla="*/ 661 w 3142622"/>
              <a:gd name="connsiteY0" fmla="*/ 0 h 1595043"/>
              <a:gd name="connsiteX1" fmla="*/ 3110507 w 3142622"/>
              <a:gd name="connsiteY1" fmla="*/ 681676 h 1595043"/>
              <a:gd name="connsiteX2" fmla="*/ 3142622 w 3142622"/>
              <a:gd name="connsiteY2" fmla="*/ 1595043 h 1595043"/>
              <a:gd name="connsiteX3" fmla="*/ 661 w 3142622"/>
              <a:gd name="connsiteY3" fmla="*/ 1388787 h 1595043"/>
              <a:gd name="connsiteX4" fmla="*/ 661 w 3142622"/>
              <a:gd name="connsiteY4" fmla="*/ 0 h 1595043"/>
              <a:gd name="connsiteX0" fmla="*/ 661 w 3142622"/>
              <a:gd name="connsiteY0" fmla="*/ 0 h 1595043"/>
              <a:gd name="connsiteX1" fmla="*/ 3133367 w 3142622"/>
              <a:gd name="connsiteY1" fmla="*/ 695611 h 1595043"/>
              <a:gd name="connsiteX2" fmla="*/ 3142622 w 3142622"/>
              <a:gd name="connsiteY2" fmla="*/ 1595043 h 1595043"/>
              <a:gd name="connsiteX3" fmla="*/ 661 w 3142622"/>
              <a:gd name="connsiteY3" fmla="*/ 1388787 h 1595043"/>
              <a:gd name="connsiteX4" fmla="*/ 661 w 3142622"/>
              <a:gd name="connsiteY4" fmla="*/ 0 h 1595043"/>
              <a:gd name="connsiteX0" fmla="*/ 661 w 3133367"/>
              <a:gd name="connsiteY0" fmla="*/ 0 h 1595043"/>
              <a:gd name="connsiteX1" fmla="*/ 3133367 w 3133367"/>
              <a:gd name="connsiteY1" fmla="*/ 695611 h 1595043"/>
              <a:gd name="connsiteX2" fmla="*/ 3133097 w 3133367"/>
              <a:gd name="connsiteY2" fmla="*/ 1595043 h 1595043"/>
              <a:gd name="connsiteX3" fmla="*/ 661 w 3133367"/>
              <a:gd name="connsiteY3" fmla="*/ 1388787 h 1595043"/>
              <a:gd name="connsiteX4" fmla="*/ 661 w 3133367"/>
              <a:gd name="connsiteY4" fmla="*/ 0 h 1595043"/>
              <a:gd name="connsiteX0" fmla="*/ 15240 w 3132706"/>
              <a:gd name="connsiteY0" fmla="*/ 70831 h 899432"/>
              <a:gd name="connsiteX1" fmla="*/ 3132706 w 3132706"/>
              <a:gd name="connsiteY1" fmla="*/ 0 h 899432"/>
              <a:gd name="connsiteX2" fmla="*/ 3132436 w 3132706"/>
              <a:gd name="connsiteY2" fmla="*/ 899432 h 899432"/>
              <a:gd name="connsiteX3" fmla="*/ 0 w 3132706"/>
              <a:gd name="connsiteY3" fmla="*/ 693176 h 899432"/>
              <a:gd name="connsiteX4" fmla="*/ 15240 w 3132706"/>
              <a:gd name="connsiteY4" fmla="*/ 70831 h 899432"/>
              <a:gd name="connsiteX0" fmla="*/ 400 w 3136916"/>
              <a:gd name="connsiteY0" fmla="*/ 3146 h 899432"/>
              <a:gd name="connsiteX1" fmla="*/ 3136916 w 3136916"/>
              <a:gd name="connsiteY1" fmla="*/ 0 h 899432"/>
              <a:gd name="connsiteX2" fmla="*/ 3136646 w 3136916"/>
              <a:gd name="connsiteY2" fmla="*/ 899432 h 899432"/>
              <a:gd name="connsiteX3" fmla="*/ 4210 w 3136916"/>
              <a:gd name="connsiteY3" fmla="*/ 693176 h 899432"/>
              <a:gd name="connsiteX4" fmla="*/ 400 w 3136916"/>
              <a:gd name="connsiteY4" fmla="*/ 3146 h 899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36916" h="899432">
                <a:moveTo>
                  <a:pt x="400" y="3146"/>
                </a:moveTo>
                <a:lnTo>
                  <a:pt x="3136916" y="0"/>
                </a:lnTo>
                <a:lnTo>
                  <a:pt x="3136646" y="899432"/>
                </a:lnTo>
                <a:lnTo>
                  <a:pt x="4210" y="693176"/>
                </a:lnTo>
                <a:cubicBezTo>
                  <a:pt x="6502" y="367751"/>
                  <a:pt x="-1892" y="328571"/>
                  <a:pt x="400" y="3146"/>
                </a:cubicBezTo>
                <a:close/>
              </a:path>
            </a:pathLst>
          </a:custGeom>
          <a:solidFill>
            <a:srgbClr val="009FE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2" name="Freihandform 21"/>
          <p:cNvSpPr/>
          <p:nvPr userDrawn="1"/>
        </p:nvSpPr>
        <p:spPr>
          <a:xfrm flipH="1">
            <a:off x="-3811" y="-2634"/>
            <a:ext cx="6015673" cy="1322090"/>
          </a:xfrm>
          <a:custGeom>
            <a:avLst/>
            <a:gdLst>
              <a:gd name="connsiteX0" fmla="*/ 0 w 6008914"/>
              <a:gd name="connsiteY0" fmla="*/ 0 h 1182532"/>
              <a:gd name="connsiteX1" fmla="*/ 6008914 w 6008914"/>
              <a:gd name="connsiteY1" fmla="*/ 0 h 1182532"/>
              <a:gd name="connsiteX2" fmla="*/ 6008914 w 6008914"/>
              <a:gd name="connsiteY2" fmla="*/ 1182532 h 1182532"/>
              <a:gd name="connsiteX3" fmla="*/ 0 w 6008914"/>
              <a:gd name="connsiteY3" fmla="*/ 797521 h 1182532"/>
              <a:gd name="connsiteX4" fmla="*/ 0 w 6008914"/>
              <a:gd name="connsiteY4" fmla="*/ 0 h 1182532"/>
              <a:gd name="connsiteX0" fmla="*/ 0 w 6008914"/>
              <a:gd name="connsiteY0" fmla="*/ 238891 h 1421423"/>
              <a:gd name="connsiteX1" fmla="*/ 6008914 w 6008914"/>
              <a:gd name="connsiteY1" fmla="*/ 0 h 1421423"/>
              <a:gd name="connsiteX2" fmla="*/ 6008914 w 6008914"/>
              <a:gd name="connsiteY2" fmla="*/ 1421423 h 1421423"/>
              <a:gd name="connsiteX3" fmla="*/ 0 w 6008914"/>
              <a:gd name="connsiteY3" fmla="*/ 1036412 h 1421423"/>
              <a:gd name="connsiteX4" fmla="*/ 0 w 6008914"/>
              <a:gd name="connsiteY4" fmla="*/ 238891 h 1421423"/>
              <a:gd name="connsiteX0" fmla="*/ 0 w 6008914"/>
              <a:gd name="connsiteY0" fmla="*/ 0 h 1453275"/>
              <a:gd name="connsiteX1" fmla="*/ 6008914 w 6008914"/>
              <a:gd name="connsiteY1" fmla="*/ 31852 h 1453275"/>
              <a:gd name="connsiteX2" fmla="*/ 6008914 w 6008914"/>
              <a:gd name="connsiteY2" fmla="*/ 1453275 h 1453275"/>
              <a:gd name="connsiteX3" fmla="*/ 0 w 6008914"/>
              <a:gd name="connsiteY3" fmla="*/ 1068264 h 1453275"/>
              <a:gd name="connsiteX4" fmla="*/ 0 w 6008914"/>
              <a:gd name="connsiteY4" fmla="*/ 0 h 1453275"/>
              <a:gd name="connsiteX0" fmla="*/ 20945 w 6008914"/>
              <a:gd name="connsiteY0" fmla="*/ 103520 h 1421423"/>
              <a:gd name="connsiteX1" fmla="*/ 6008914 w 6008914"/>
              <a:gd name="connsiteY1" fmla="*/ 0 h 1421423"/>
              <a:gd name="connsiteX2" fmla="*/ 6008914 w 6008914"/>
              <a:gd name="connsiteY2" fmla="*/ 1421423 h 1421423"/>
              <a:gd name="connsiteX3" fmla="*/ 0 w 6008914"/>
              <a:gd name="connsiteY3" fmla="*/ 1036412 h 1421423"/>
              <a:gd name="connsiteX4" fmla="*/ 20945 w 6008914"/>
              <a:gd name="connsiteY4" fmla="*/ 103520 h 1421423"/>
              <a:gd name="connsiteX0" fmla="*/ 1904 w 6008914"/>
              <a:gd name="connsiteY0" fmla="*/ 41807 h 1421423"/>
              <a:gd name="connsiteX1" fmla="*/ 6008914 w 6008914"/>
              <a:gd name="connsiteY1" fmla="*/ 0 h 1421423"/>
              <a:gd name="connsiteX2" fmla="*/ 6008914 w 6008914"/>
              <a:gd name="connsiteY2" fmla="*/ 1421423 h 1421423"/>
              <a:gd name="connsiteX3" fmla="*/ 0 w 6008914"/>
              <a:gd name="connsiteY3" fmla="*/ 1036412 h 1421423"/>
              <a:gd name="connsiteX4" fmla="*/ 1904 w 6008914"/>
              <a:gd name="connsiteY4" fmla="*/ 41807 h 1421423"/>
              <a:gd name="connsiteX0" fmla="*/ 1904 w 6008914"/>
              <a:gd name="connsiteY0" fmla="*/ 0 h 1379616"/>
              <a:gd name="connsiteX1" fmla="*/ 5993681 w 6008914"/>
              <a:gd name="connsiteY1" fmla="*/ 81620 h 1379616"/>
              <a:gd name="connsiteX2" fmla="*/ 6008914 w 6008914"/>
              <a:gd name="connsiteY2" fmla="*/ 1379616 h 1379616"/>
              <a:gd name="connsiteX3" fmla="*/ 0 w 6008914"/>
              <a:gd name="connsiteY3" fmla="*/ 994605 h 1379616"/>
              <a:gd name="connsiteX4" fmla="*/ 1904 w 6008914"/>
              <a:gd name="connsiteY4" fmla="*/ 0 h 1379616"/>
              <a:gd name="connsiteX0" fmla="*/ 1904 w 6012722"/>
              <a:gd name="connsiteY0" fmla="*/ 1992 h 1381608"/>
              <a:gd name="connsiteX1" fmla="*/ 6012722 w 6012722"/>
              <a:gd name="connsiteY1" fmla="*/ 0 h 1381608"/>
              <a:gd name="connsiteX2" fmla="*/ 6008914 w 6012722"/>
              <a:gd name="connsiteY2" fmla="*/ 1381608 h 1381608"/>
              <a:gd name="connsiteX3" fmla="*/ 0 w 6012722"/>
              <a:gd name="connsiteY3" fmla="*/ 996597 h 1381608"/>
              <a:gd name="connsiteX4" fmla="*/ 1904 w 6012722"/>
              <a:gd name="connsiteY4" fmla="*/ 1992 h 13816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12722" h="1381608">
                <a:moveTo>
                  <a:pt x="1904" y="1992"/>
                </a:moveTo>
                <a:lnTo>
                  <a:pt x="6012722" y="0"/>
                </a:lnTo>
                <a:cubicBezTo>
                  <a:pt x="6011453" y="460536"/>
                  <a:pt x="6010183" y="921072"/>
                  <a:pt x="6008914" y="1381608"/>
                </a:cubicBezTo>
                <a:lnTo>
                  <a:pt x="0" y="996597"/>
                </a:lnTo>
                <a:cubicBezTo>
                  <a:pt x="635" y="665062"/>
                  <a:pt x="1269" y="333527"/>
                  <a:pt x="1904" y="1992"/>
                </a:cubicBezTo>
                <a:close/>
              </a:path>
            </a:pathLst>
          </a:custGeom>
          <a:solidFill>
            <a:srgbClr val="009FE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/>
              <a:t> </a:t>
            </a:r>
          </a:p>
        </p:txBody>
      </p:sp>
      <p:sp>
        <p:nvSpPr>
          <p:cNvPr id="28" name="Bildplatzhalter 6"/>
          <p:cNvSpPr>
            <a:spLocks noGrp="1"/>
          </p:cNvSpPr>
          <p:nvPr>
            <p:ph type="pic" sz="quarter" idx="17"/>
          </p:nvPr>
        </p:nvSpPr>
        <p:spPr>
          <a:xfrm>
            <a:off x="-4763" y="1491630"/>
            <a:ext cx="6016626" cy="367240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de-DE"/>
          </a:p>
        </p:txBody>
      </p:sp>
      <p:sp>
        <p:nvSpPr>
          <p:cNvPr id="16" name="Textplatzhalter 7"/>
          <p:cNvSpPr>
            <a:spLocks noGrp="1"/>
          </p:cNvSpPr>
          <p:nvPr>
            <p:ph type="body" sz="quarter" idx="14" hasCustomPrompt="1"/>
          </p:nvPr>
        </p:nvSpPr>
        <p:spPr>
          <a:xfrm>
            <a:off x="6011863" y="1347614"/>
            <a:ext cx="3146228" cy="3744416"/>
          </a:xfrm>
        </p:spPr>
        <p:txBody>
          <a:bodyPr lIns="180000" rIns="180000" anchor="t">
            <a:normAutofit/>
          </a:bodyPr>
          <a:lstStyle>
            <a:lvl1pPr>
              <a:defRPr sz="1400">
                <a:solidFill>
                  <a:schemeClr val="tx1"/>
                </a:solidFill>
              </a:defRPr>
            </a:lvl1pPr>
            <a:lvl2pPr>
              <a:defRPr sz="1200">
                <a:solidFill>
                  <a:schemeClr val="tx1"/>
                </a:solidFill>
              </a:defRPr>
            </a:lvl2pPr>
            <a:lvl3pPr>
              <a:defRPr sz="1100">
                <a:solidFill>
                  <a:schemeClr val="tx1"/>
                </a:solidFill>
              </a:defRPr>
            </a:lvl3pPr>
            <a:lvl4pPr>
              <a:defRPr sz="1050">
                <a:solidFill>
                  <a:schemeClr val="tx1"/>
                </a:solidFill>
              </a:defRPr>
            </a:lvl4pPr>
            <a:lvl5pPr>
              <a:defRPr sz="1050">
                <a:solidFill>
                  <a:schemeClr val="tx1"/>
                </a:solidFill>
              </a:defRPr>
            </a:lvl5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cxnSp>
        <p:nvCxnSpPr>
          <p:cNvPr id="18" name="Gerade Verbindung 17"/>
          <p:cNvCxnSpPr/>
          <p:nvPr userDrawn="1"/>
        </p:nvCxnSpPr>
        <p:spPr>
          <a:xfrm>
            <a:off x="180000" y="90000"/>
            <a:ext cx="0" cy="360000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itelplatzhalter 1"/>
          <p:cNvSpPr>
            <a:spLocks noGrp="1"/>
          </p:cNvSpPr>
          <p:nvPr>
            <p:ph type="title"/>
          </p:nvPr>
        </p:nvSpPr>
        <p:spPr>
          <a:xfrm>
            <a:off x="0" y="0"/>
            <a:ext cx="6001720" cy="511303"/>
          </a:xfrm>
          <a:prstGeom prst="rect">
            <a:avLst/>
          </a:prstGeom>
        </p:spPr>
        <p:txBody>
          <a:bodyPr vert="horz" lIns="360000" tIns="72000" rIns="180000" bIns="45720" rtlCol="0" anchor="ctr" anchorCtr="0">
            <a:noAutofit/>
          </a:bodyPr>
          <a:lstStyle/>
          <a:p>
            <a:pPr marL="0" lvl="0"/>
            <a:r>
              <a:rPr lang="de-DE"/>
              <a:t>TITEL</a:t>
            </a:r>
          </a:p>
        </p:txBody>
      </p:sp>
      <p:sp>
        <p:nvSpPr>
          <p:cNvPr id="20" name="Textplatzhalter 8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14800"/>
            <a:ext cx="6012160" cy="216000"/>
          </a:xfrm>
        </p:spPr>
        <p:txBody>
          <a:bodyPr vert="horz" lIns="360000" tIns="0" rIns="180000" bIns="45720" rtlCol="0" anchor="t">
            <a:noAutofit/>
          </a:bodyPr>
          <a:lstStyle>
            <a:lvl1pPr marL="0" indent="0">
              <a:buNone/>
              <a:defRPr lang="de-DE" sz="1400" cap="all" baseline="0" smtClean="0">
                <a:solidFill>
                  <a:schemeClr val="bg1"/>
                </a:solidFill>
                <a:latin typeface="AdelsFuturaCondensedLight" pitchFamily="50" charset="0"/>
                <a:ea typeface="+mj-ea"/>
                <a:cs typeface="+mj-cs"/>
              </a:defRPr>
            </a:lvl1pPr>
            <a:lvl2pPr>
              <a:defRPr lang="de-DE" sz="1800" smtClean="0">
                <a:solidFill>
                  <a:schemeClr val="tx1"/>
                </a:solidFill>
                <a:latin typeface="+mn-lt"/>
              </a:defRPr>
            </a:lvl2pPr>
            <a:lvl3pPr>
              <a:defRPr lang="de-DE" smtClean="0">
                <a:solidFill>
                  <a:schemeClr val="tx1"/>
                </a:solidFill>
                <a:latin typeface="+mn-lt"/>
              </a:defRPr>
            </a:lvl3pPr>
            <a:lvl4pPr>
              <a:defRPr lang="de-DE" sz="1800" smtClean="0">
                <a:solidFill>
                  <a:schemeClr val="tx1"/>
                </a:solidFill>
                <a:latin typeface="+mn-lt"/>
              </a:defRPr>
            </a:lvl4pPr>
            <a:lvl5pPr>
              <a:defRPr lang="de-DE" sz="1800">
                <a:solidFill>
                  <a:schemeClr val="tx1"/>
                </a:solidFill>
                <a:latin typeface="+mn-lt"/>
              </a:defRPr>
            </a:lvl5pPr>
          </a:lstStyle>
          <a:p>
            <a:r>
              <a:rPr lang="de-DE" sz="1400">
                <a:solidFill>
                  <a:schemeClr val="bg1"/>
                </a:solidFill>
                <a:latin typeface="AdelsFuturaCondensedLight" pitchFamily="50" charset="0"/>
              </a:rPr>
              <a:t>SUBLINE</a:t>
            </a:r>
          </a:p>
        </p:txBody>
      </p:sp>
      <p:sp>
        <p:nvSpPr>
          <p:cNvPr id="25" name="Datumsplatzhalter 3"/>
          <p:cNvSpPr>
            <a:spLocks noGrp="1"/>
          </p:cNvSpPr>
          <p:nvPr>
            <p:ph type="dt" sz="half" idx="2"/>
          </p:nvPr>
        </p:nvSpPr>
        <p:spPr>
          <a:xfrm>
            <a:off x="0" y="4928400"/>
            <a:ext cx="2133600" cy="165101"/>
          </a:xfrm>
          <a:prstGeom prst="rect">
            <a:avLst/>
          </a:prstGeom>
        </p:spPr>
        <p:txBody>
          <a:bodyPr vert="horz" lIns="180000" tIns="45720" rIns="180000" bIns="45720" rtlCol="0" anchor="ctr"/>
          <a:lstStyle>
            <a:lvl1pPr algn="l">
              <a:defRPr lang="de-DE" sz="700" smtClean="0">
                <a:solidFill>
                  <a:schemeClr val="bg1"/>
                </a:solidFill>
              </a:defRPr>
            </a:lvl1pPr>
          </a:lstStyle>
          <a:p>
            <a:r>
              <a:rPr lang="en-GB"/>
              <a:t>2020-08-17</a:t>
            </a:r>
            <a:endParaRPr lang="de-DE"/>
          </a:p>
        </p:txBody>
      </p:sp>
      <p:sp>
        <p:nvSpPr>
          <p:cNvPr id="26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4928400"/>
            <a:ext cx="2895600" cy="165101"/>
          </a:xfrm>
          <a:prstGeom prst="rect">
            <a:avLst/>
          </a:prstGeom>
        </p:spPr>
        <p:txBody>
          <a:bodyPr vert="horz" lIns="72000" tIns="45720" rIns="72000" bIns="45720" rtlCol="0" anchor="ctr"/>
          <a:lstStyle>
            <a:lvl1pPr algn="ctr">
              <a:defRPr lang="de-DE" sz="700" dirty="0">
                <a:solidFill>
                  <a:schemeClr val="bg1"/>
                </a:solidFill>
              </a:defRPr>
            </a:lvl1pPr>
          </a:lstStyle>
          <a:p>
            <a:r>
              <a:rPr lang="nl-NL"/>
              <a:t>Adels-Contact Elektrotechnische Fabrik GmbH &amp; Co. KG</a:t>
            </a:r>
          </a:p>
        </p:txBody>
      </p:sp>
      <p:pic>
        <p:nvPicPr>
          <p:cNvPr id="23" name="Picture 2" descr="Z:\ADELS 2017\Präsentation\Daten\logo-adels-weiss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5789" y="123825"/>
            <a:ext cx="1058824" cy="43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Foliennummernplatzhalter 5">
            <a:extLst>
              <a:ext uri="{FF2B5EF4-FFF2-40B4-BE49-F238E27FC236}">
                <a16:creationId xmlns:a16="http://schemas.microsoft.com/office/drawing/2014/main" id="{701D4A8F-9792-4BDD-9E3D-626F3FDEEF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46122" y="4926929"/>
            <a:ext cx="360040" cy="165101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>
              <a:defRPr lang="de-DE" sz="700" smtClean="0">
                <a:solidFill>
                  <a:srgbClr val="595959"/>
                </a:solidFill>
              </a:defRPr>
            </a:lvl1pPr>
          </a:lstStyle>
          <a:p>
            <a:pPr algn="r"/>
            <a:fld id="{9685FB39-C308-436A-80AC-4C53FE67B733}" type="slidenum">
              <a:rPr lang="de-DE" smtClean="0"/>
              <a:pPr algn="r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694516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extspalte rechts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Grafik 32">
            <a:extLst>
              <a:ext uri="{FF2B5EF4-FFF2-40B4-BE49-F238E27FC236}">
                <a16:creationId xmlns:a16="http://schemas.microsoft.com/office/drawing/2014/main" id="{F10D05F3-4A57-4484-B442-5FE35CABE5F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6395" t="12723" r="6328" b="6749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4" name="Rechteck 33">
            <a:extLst>
              <a:ext uri="{FF2B5EF4-FFF2-40B4-BE49-F238E27FC236}">
                <a16:creationId xmlns:a16="http://schemas.microsoft.com/office/drawing/2014/main" id="{3FFDF414-50C3-49ED-B151-F03BE471DA4E}"/>
              </a:ext>
            </a:extLst>
          </p:cNvPr>
          <p:cNvSpPr/>
          <p:nvPr userDrawn="1"/>
        </p:nvSpPr>
        <p:spPr>
          <a:xfrm>
            <a:off x="0" y="0"/>
            <a:ext cx="9151362" cy="5144659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/>
              <a:t> </a:t>
            </a:r>
          </a:p>
        </p:txBody>
      </p:sp>
      <p:sp>
        <p:nvSpPr>
          <p:cNvPr id="28" name="Bildplatzhalter 6"/>
          <p:cNvSpPr>
            <a:spLocks noGrp="1"/>
          </p:cNvSpPr>
          <p:nvPr>
            <p:ph type="pic" sz="quarter" idx="17"/>
          </p:nvPr>
        </p:nvSpPr>
        <p:spPr>
          <a:xfrm>
            <a:off x="-4763" y="1491630"/>
            <a:ext cx="6016626" cy="367240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de-DE"/>
          </a:p>
        </p:txBody>
      </p:sp>
      <p:sp>
        <p:nvSpPr>
          <p:cNvPr id="3" name="Rechteck 2"/>
          <p:cNvSpPr/>
          <p:nvPr userDrawn="1"/>
        </p:nvSpPr>
        <p:spPr>
          <a:xfrm>
            <a:off x="6011863" y="267494"/>
            <a:ext cx="3133057" cy="487600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Freihandform 13"/>
          <p:cNvSpPr/>
          <p:nvPr userDrawn="1"/>
        </p:nvSpPr>
        <p:spPr>
          <a:xfrm flipH="1">
            <a:off x="6010634" y="-4230"/>
            <a:ext cx="3136916" cy="860686"/>
          </a:xfrm>
          <a:custGeom>
            <a:avLst/>
            <a:gdLst>
              <a:gd name="connsiteX0" fmla="*/ 0 w 6008914"/>
              <a:gd name="connsiteY0" fmla="*/ 0 h 1182532"/>
              <a:gd name="connsiteX1" fmla="*/ 6008914 w 6008914"/>
              <a:gd name="connsiteY1" fmla="*/ 0 h 1182532"/>
              <a:gd name="connsiteX2" fmla="*/ 6008914 w 6008914"/>
              <a:gd name="connsiteY2" fmla="*/ 1182532 h 1182532"/>
              <a:gd name="connsiteX3" fmla="*/ 0 w 6008914"/>
              <a:gd name="connsiteY3" fmla="*/ 797521 h 1182532"/>
              <a:gd name="connsiteX4" fmla="*/ 0 w 6008914"/>
              <a:gd name="connsiteY4" fmla="*/ 0 h 1182532"/>
              <a:gd name="connsiteX0" fmla="*/ 2873828 w 6008914"/>
              <a:gd name="connsiteY0" fmla="*/ 0 h 1182532"/>
              <a:gd name="connsiteX1" fmla="*/ 6008914 w 6008914"/>
              <a:gd name="connsiteY1" fmla="*/ 0 h 1182532"/>
              <a:gd name="connsiteX2" fmla="*/ 6008914 w 6008914"/>
              <a:gd name="connsiteY2" fmla="*/ 1182532 h 1182532"/>
              <a:gd name="connsiteX3" fmla="*/ 0 w 6008914"/>
              <a:gd name="connsiteY3" fmla="*/ 797521 h 1182532"/>
              <a:gd name="connsiteX4" fmla="*/ 2873828 w 6008914"/>
              <a:gd name="connsiteY4" fmla="*/ 0 h 1182532"/>
              <a:gd name="connsiteX0" fmla="*/ 6875 w 3141961"/>
              <a:gd name="connsiteY0" fmla="*/ 0 h 1182532"/>
              <a:gd name="connsiteX1" fmla="*/ 3141961 w 3141961"/>
              <a:gd name="connsiteY1" fmla="*/ 0 h 1182532"/>
              <a:gd name="connsiteX2" fmla="*/ 3141961 w 3141961"/>
              <a:gd name="connsiteY2" fmla="*/ 1182532 h 1182532"/>
              <a:gd name="connsiteX3" fmla="*/ 0 w 3141961"/>
              <a:gd name="connsiteY3" fmla="*/ 976276 h 1182532"/>
              <a:gd name="connsiteX4" fmla="*/ 6875 w 3141961"/>
              <a:gd name="connsiteY4" fmla="*/ 0 h 1182532"/>
              <a:gd name="connsiteX0" fmla="*/ 661 w 3142622"/>
              <a:gd name="connsiteY0" fmla="*/ 0 h 1595043"/>
              <a:gd name="connsiteX1" fmla="*/ 3142622 w 3142622"/>
              <a:gd name="connsiteY1" fmla="*/ 412511 h 1595043"/>
              <a:gd name="connsiteX2" fmla="*/ 3142622 w 3142622"/>
              <a:gd name="connsiteY2" fmla="*/ 1595043 h 1595043"/>
              <a:gd name="connsiteX3" fmla="*/ 661 w 3142622"/>
              <a:gd name="connsiteY3" fmla="*/ 1388787 h 1595043"/>
              <a:gd name="connsiteX4" fmla="*/ 661 w 3142622"/>
              <a:gd name="connsiteY4" fmla="*/ 0 h 1595043"/>
              <a:gd name="connsiteX0" fmla="*/ 661 w 3156372"/>
              <a:gd name="connsiteY0" fmla="*/ 6875 h 1601918"/>
              <a:gd name="connsiteX1" fmla="*/ 3156372 w 3156372"/>
              <a:gd name="connsiteY1" fmla="*/ 0 h 1601918"/>
              <a:gd name="connsiteX2" fmla="*/ 3142622 w 3156372"/>
              <a:gd name="connsiteY2" fmla="*/ 1601918 h 1601918"/>
              <a:gd name="connsiteX3" fmla="*/ 661 w 3156372"/>
              <a:gd name="connsiteY3" fmla="*/ 1395662 h 1601918"/>
              <a:gd name="connsiteX4" fmla="*/ 661 w 3156372"/>
              <a:gd name="connsiteY4" fmla="*/ 6875 h 1601918"/>
              <a:gd name="connsiteX0" fmla="*/ 661 w 3144797"/>
              <a:gd name="connsiteY0" fmla="*/ 0 h 1595043"/>
              <a:gd name="connsiteX1" fmla="*/ 3144797 w 3144797"/>
              <a:gd name="connsiteY1" fmla="*/ 610008 h 1595043"/>
              <a:gd name="connsiteX2" fmla="*/ 3142622 w 3144797"/>
              <a:gd name="connsiteY2" fmla="*/ 1595043 h 1595043"/>
              <a:gd name="connsiteX3" fmla="*/ 661 w 3144797"/>
              <a:gd name="connsiteY3" fmla="*/ 1388787 h 1595043"/>
              <a:gd name="connsiteX4" fmla="*/ 661 w 3144797"/>
              <a:gd name="connsiteY4" fmla="*/ 0 h 1595043"/>
              <a:gd name="connsiteX0" fmla="*/ 661 w 3142622"/>
              <a:gd name="connsiteY0" fmla="*/ 0 h 1595043"/>
              <a:gd name="connsiteX1" fmla="*/ 3110507 w 3142622"/>
              <a:gd name="connsiteY1" fmla="*/ 681676 h 1595043"/>
              <a:gd name="connsiteX2" fmla="*/ 3142622 w 3142622"/>
              <a:gd name="connsiteY2" fmla="*/ 1595043 h 1595043"/>
              <a:gd name="connsiteX3" fmla="*/ 661 w 3142622"/>
              <a:gd name="connsiteY3" fmla="*/ 1388787 h 1595043"/>
              <a:gd name="connsiteX4" fmla="*/ 661 w 3142622"/>
              <a:gd name="connsiteY4" fmla="*/ 0 h 1595043"/>
              <a:gd name="connsiteX0" fmla="*/ 661 w 3142622"/>
              <a:gd name="connsiteY0" fmla="*/ 0 h 1595043"/>
              <a:gd name="connsiteX1" fmla="*/ 3133367 w 3142622"/>
              <a:gd name="connsiteY1" fmla="*/ 695611 h 1595043"/>
              <a:gd name="connsiteX2" fmla="*/ 3142622 w 3142622"/>
              <a:gd name="connsiteY2" fmla="*/ 1595043 h 1595043"/>
              <a:gd name="connsiteX3" fmla="*/ 661 w 3142622"/>
              <a:gd name="connsiteY3" fmla="*/ 1388787 h 1595043"/>
              <a:gd name="connsiteX4" fmla="*/ 661 w 3142622"/>
              <a:gd name="connsiteY4" fmla="*/ 0 h 1595043"/>
              <a:gd name="connsiteX0" fmla="*/ 661 w 3133367"/>
              <a:gd name="connsiteY0" fmla="*/ 0 h 1595043"/>
              <a:gd name="connsiteX1" fmla="*/ 3133367 w 3133367"/>
              <a:gd name="connsiteY1" fmla="*/ 695611 h 1595043"/>
              <a:gd name="connsiteX2" fmla="*/ 3133097 w 3133367"/>
              <a:gd name="connsiteY2" fmla="*/ 1595043 h 1595043"/>
              <a:gd name="connsiteX3" fmla="*/ 661 w 3133367"/>
              <a:gd name="connsiteY3" fmla="*/ 1388787 h 1595043"/>
              <a:gd name="connsiteX4" fmla="*/ 661 w 3133367"/>
              <a:gd name="connsiteY4" fmla="*/ 0 h 1595043"/>
              <a:gd name="connsiteX0" fmla="*/ 15240 w 3132706"/>
              <a:gd name="connsiteY0" fmla="*/ 70831 h 899432"/>
              <a:gd name="connsiteX1" fmla="*/ 3132706 w 3132706"/>
              <a:gd name="connsiteY1" fmla="*/ 0 h 899432"/>
              <a:gd name="connsiteX2" fmla="*/ 3132436 w 3132706"/>
              <a:gd name="connsiteY2" fmla="*/ 899432 h 899432"/>
              <a:gd name="connsiteX3" fmla="*/ 0 w 3132706"/>
              <a:gd name="connsiteY3" fmla="*/ 693176 h 899432"/>
              <a:gd name="connsiteX4" fmla="*/ 15240 w 3132706"/>
              <a:gd name="connsiteY4" fmla="*/ 70831 h 899432"/>
              <a:gd name="connsiteX0" fmla="*/ 400 w 3136916"/>
              <a:gd name="connsiteY0" fmla="*/ 3146 h 899432"/>
              <a:gd name="connsiteX1" fmla="*/ 3136916 w 3136916"/>
              <a:gd name="connsiteY1" fmla="*/ 0 h 899432"/>
              <a:gd name="connsiteX2" fmla="*/ 3136646 w 3136916"/>
              <a:gd name="connsiteY2" fmla="*/ 899432 h 899432"/>
              <a:gd name="connsiteX3" fmla="*/ 4210 w 3136916"/>
              <a:gd name="connsiteY3" fmla="*/ 693176 h 899432"/>
              <a:gd name="connsiteX4" fmla="*/ 400 w 3136916"/>
              <a:gd name="connsiteY4" fmla="*/ 3146 h 899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36916" h="899432">
                <a:moveTo>
                  <a:pt x="400" y="3146"/>
                </a:moveTo>
                <a:lnTo>
                  <a:pt x="3136916" y="0"/>
                </a:lnTo>
                <a:lnTo>
                  <a:pt x="3136646" y="899432"/>
                </a:lnTo>
                <a:lnTo>
                  <a:pt x="4210" y="693176"/>
                </a:lnTo>
                <a:cubicBezTo>
                  <a:pt x="6502" y="367751"/>
                  <a:pt x="-1892" y="328571"/>
                  <a:pt x="400" y="3146"/>
                </a:cubicBezTo>
                <a:close/>
              </a:path>
            </a:pathLst>
          </a:custGeom>
          <a:solidFill>
            <a:srgbClr val="009FE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2" name="Freihandform 21"/>
          <p:cNvSpPr/>
          <p:nvPr userDrawn="1"/>
        </p:nvSpPr>
        <p:spPr>
          <a:xfrm flipH="1">
            <a:off x="-3811" y="-2634"/>
            <a:ext cx="6015673" cy="1322090"/>
          </a:xfrm>
          <a:custGeom>
            <a:avLst/>
            <a:gdLst>
              <a:gd name="connsiteX0" fmla="*/ 0 w 6008914"/>
              <a:gd name="connsiteY0" fmla="*/ 0 h 1182532"/>
              <a:gd name="connsiteX1" fmla="*/ 6008914 w 6008914"/>
              <a:gd name="connsiteY1" fmla="*/ 0 h 1182532"/>
              <a:gd name="connsiteX2" fmla="*/ 6008914 w 6008914"/>
              <a:gd name="connsiteY2" fmla="*/ 1182532 h 1182532"/>
              <a:gd name="connsiteX3" fmla="*/ 0 w 6008914"/>
              <a:gd name="connsiteY3" fmla="*/ 797521 h 1182532"/>
              <a:gd name="connsiteX4" fmla="*/ 0 w 6008914"/>
              <a:gd name="connsiteY4" fmla="*/ 0 h 1182532"/>
              <a:gd name="connsiteX0" fmla="*/ 0 w 6008914"/>
              <a:gd name="connsiteY0" fmla="*/ 238891 h 1421423"/>
              <a:gd name="connsiteX1" fmla="*/ 6008914 w 6008914"/>
              <a:gd name="connsiteY1" fmla="*/ 0 h 1421423"/>
              <a:gd name="connsiteX2" fmla="*/ 6008914 w 6008914"/>
              <a:gd name="connsiteY2" fmla="*/ 1421423 h 1421423"/>
              <a:gd name="connsiteX3" fmla="*/ 0 w 6008914"/>
              <a:gd name="connsiteY3" fmla="*/ 1036412 h 1421423"/>
              <a:gd name="connsiteX4" fmla="*/ 0 w 6008914"/>
              <a:gd name="connsiteY4" fmla="*/ 238891 h 1421423"/>
              <a:gd name="connsiteX0" fmla="*/ 0 w 6008914"/>
              <a:gd name="connsiteY0" fmla="*/ 0 h 1453275"/>
              <a:gd name="connsiteX1" fmla="*/ 6008914 w 6008914"/>
              <a:gd name="connsiteY1" fmla="*/ 31852 h 1453275"/>
              <a:gd name="connsiteX2" fmla="*/ 6008914 w 6008914"/>
              <a:gd name="connsiteY2" fmla="*/ 1453275 h 1453275"/>
              <a:gd name="connsiteX3" fmla="*/ 0 w 6008914"/>
              <a:gd name="connsiteY3" fmla="*/ 1068264 h 1453275"/>
              <a:gd name="connsiteX4" fmla="*/ 0 w 6008914"/>
              <a:gd name="connsiteY4" fmla="*/ 0 h 1453275"/>
              <a:gd name="connsiteX0" fmla="*/ 20945 w 6008914"/>
              <a:gd name="connsiteY0" fmla="*/ 103520 h 1421423"/>
              <a:gd name="connsiteX1" fmla="*/ 6008914 w 6008914"/>
              <a:gd name="connsiteY1" fmla="*/ 0 h 1421423"/>
              <a:gd name="connsiteX2" fmla="*/ 6008914 w 6008914"/>
              <a:gd name="connsiteY2" fmla="*/ 1421423 h 1421423"/>
              <a:gd name="connsiteX3" fmla="*/ 0 w 6008914"/>
              <a:gd name="connsiteY3" fmla="*/ 1036412 h 1421423"/>
              <a:gd name="connsiteX4" fmla="*/ 20945 w 6008914"/>
              <a:gd name="connsiteY4" fmla="*/ 103520 h 1421423"/>
              <a:gd name="connsiteX0" fmla="*/ 1904 w 6008914"/>
              <a:gd name="connsiteY0" fmla="*/ 41807 h 1421423"/>
              <a:gd name="connsiteX1" fmla="*/ 6008914 w 6008914"/>
              <a:gd name="connsiteY1" fmla="*/ 0 h 1421423"/>
              <a:gd name="connsiteX2" fmla="*/ 6008914 w 6008914"/>
              <a:gd name="connsiteY2" fmla="*/ 1421423 h 1421423"/>
              <a:gd name="connsiteX3" fmla="*/ 0 w 6008914"/>
              <a:gd name="connsiteY3" fmla="*/ 1036412 h 1421423"/>
              <a:gd name="connsiteX4" fmla="*/ 1904 w 6008914"/>
              <a:gd name="connsiteY4" fmla="*/ 41807 h 1421423"/>
              <a:gd name="connsiteX0" fmla="*/ 1904 w 6008914"/>
              <a:gd name="connsiteY0" fmla="*/ 0 h 1379616"/>
              <a:gd name="connsiteX1" fmla="*/ 5993681 w 6008914"/>
              <a:gd name="connsiteY1" fmla="*/ 81620 h 1379616"/>
              <a:gd name="connsiteX2" fmla="*/ 6008914 w 6008914"/>
              <a:gd name="connsiteY2" fmla="*/ 1379616 h 1379616"/>
              <a:gd name="connsiteX3" fmla="*/ 0 w 6008914"/>
              <a:gd name="connsiteY3" fmla="*/ 994605 h 1379616"/>
              <a:gd name="connsiteX4" fmla="*/ 1904 w 6008914"/>
              <a:gd name="connsiteY4" fmla="*/ 0 h 1379616"/>
              <a:gd name="connsiteX0" fmla="*/ 1904 w 6012722"/>
              <a:gd name="connsiteY0" fmla="*/ 1992 h 1381608"/>
              <a:gd name="connsiteX1" fmla="*/ 6012722 w 6012722"/>
              <a:gd name="connsiteY1" fmla="*/ 0 h 1381608"/>
              <a:gd name="connsiteX2" fmla="*/ 6008914 w 6012722"/>
              <a:gd name="connsiteY2" fmla="*/ 1381608 h 1381608"/>
              <a:gd name="connsiteX3" fmla="*/ 0 w 6012722"/>
              <a:gd name="connsiteY3" fmla="*/ 996597 h 1381608"/>
              <a:gd name="connsiteX4" fmla="*/ 1904 w 6012722"/>
              <a:gd name="connsiteY4" fmla="*/ 1992 h 13816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12722" h="1381608">
                <a:moveTo>
                  <a:pt x="1904" y="1992"/>
                </a:moveTo>
                <a:lnTo>
                  <a:pt x="6012722" y="0"/>
                </a:lnTo>
                <a:cubicBezTo>
                  <a:pt x="6011453" y="460536"/>
                  <a:pt x="6010183" y="921072"/>
                  <a:pt x="6008914" y="1381608"/>
                </a:cubicBezTo>
                <a:lnTo>
                  <a:pt x="0" y="996597"/>
                </a:lnTo>
                <a:cubicBezTo>
                  <a:pt x="635" y="665062"/>
                  <a:pt x="1269" y="333527"/>
                  <a:pt x="1904" y="1992"/>
                </a:cubicBezTo>
                <a:close/>
              </a:path>
            </a:pathLst>
          </a:custGeom>
          <a:solidFill>
            <a:srgbClr val="009FE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/>
              <a:t> </a:t>
            </a:r>
          </a:p>
        </p:txBody>
      </p:sp>
      <p:sp>
        <p:nvSpPr>
          <p:cNvPr id="16" name="Textplatzhalter 7"/>
          <p:cNvSpPr>
            <a:spLocks noGrp="1"/>
          </p:cNvSpPr>
          <p:nvPr>
            <p:ph type="body" sz="quarter" idx="14"/>
          </p:nvPr>
        </p:nvSpPr>
        <p:spPr>
          <a:xfrm>
            <a:off x="6011863" y="1347614"/>
            <a:ext cx="3146228" cy="3744416"/>
          </a:xfrm>
        </p:spPr>
        <p:txBody>
          <a:bodyPr lIns="180000" rIns="180000" anchor="ctr">
            <a:normAutofit/>
          </a:bodyPr>
          <a:lstStyle>
            <a:lvl1pPr>
              <a:defRPr sz="1400">
                <a:solidFill>
                  <a:schemeClr val="tx1"/>
                </a:solidFill>
              </a:defRPr>
            </a:lvl1pPr>
            <a:lvl2pPr>
              <a:defRPr sz="1200">
                <a:solidFill>
                  <a:schemeClr val="tx1"/>
                </a:solidFill>
              </a:defRPr>
            </a:lvl2pPr>
            <a:lvl3pPr>
              <a:defRPr sz="1100">
                <a:solidFill>
                  <a:schemeClr val="tx1"/>
                </a:solidFill>
              </a:defRPr>
            </a:lvl3pPr>
            <a:lvl4pPr>
              <a:defRPr sz="1050">
                <a:solidFill>
                  <a:schemeClr val="tx1"/>
                </a:solidFill>
              </a:defRPr>
            </a:lvl4pPr>
            <a:lvl5pPr>
              <a:defRPr sz="1050">
                <a:solidFill>
                  <a:schemeClr val="tx1"/>
                </a:solidFill>
              </a:defRPr>
            </a:lvl5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cxnSp>
        <p:nvCxnSpPr>
          <p:cNvPr id="18" name="Gerade Verbindung 17"/>
          <p:cNvCxnSpPr/>
          <p:nvPr userDrawn="1"/>
        </p:nvCxnSpPr>
        <p:spPr>
          <a:xfrm>
            <a:off x="180000" y="90000"/>
            <a:ext cx="0" cy="360000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itelplatzhalter 1"/>
          <p:cNvSpPr>
            <a:spLocks noGrp="1"/>
          </p:cNvSpPr>
          <p:nvPr>
            <p:ph type="title"/>
          </p:nvPr>
        </p:nvSpPr>
        <p:spPr>
          <a:xfrm>
            <a:off x="0" y="0"/>
            <a:ext cx="6001720" cy="511303"/>
          </a:xfrm>
          <a:prstGeom prst="rect">
            <a:avLst/>
          </a:prstGeom>
        </p:spPr>
        <p:txBody>
          <a:bodyPr vert="horz" lIns="360000" tIns="72000" rIns="180000" bIns="45720" rtlCol="0" anchor="ctr" anchorCtr="0">
            <a:noAutofit/>
          </a:bodyPr>
          <a:lstStyle/>
          <a:p>
            <a:pPr marL="0" lvl="0"/>
            <a:r>
              <a:rPr lang="de-DE"/>
              <a:t>TITEL</a:t>
            </a:r>
          </a:p>
        </p:txBody>
      </p:sp>
      <p:sp>
        <p:nvSpPr>
          <p:cNvPr id="20" name="Textplatzhalter 8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14800"/>
            <a:ext cx="6012160" cy="216000"/>
          </a:xfrm>
        </p:spPr>
        <p:txBody>
          <a:bodyPr vert="horz" lIns="360000" tIns="0" rIns="180000" bIns="45720" rtlCol="0" anchor="t">
            <a:noAutofit/>
          </a:bodyPr>
          <a:lstStyle>
            <a:lvl1pPr marL="0" indent="0">
              <a:buNone/>
              <a:defRPr lang="de-DE" sz="1400" cap="all" baseline="0" smtClean="0">
                <a:solidFill>
                  <a:schemeClr val="bg1"/>
                </a:solidFill>
                <a:latin typeface="AdelsFuturaCondensedLight" pitchFamily="50" charset="0"/>
                <a:ea typeface="+mj-ea"/>
                <a:cs typeface="+mj-cs"/>
              </a:defRPr>
            </a:lvl1pPr>
            <a:lvl2pPr>
              <a:defRPr lang="de-DE" sz="1800" smtClean="0">
                <a:solidFill>
                  <a:schemeClr val="tx1"/>
                </a:solidFill>
                <a:latin typeface="+mn-lt"/>
              </a:defRPr>
            </a:lvl2pPr>
            <a:lvl3pPr>
              <a:defRPr lang="de-DE" smtClean="0">
                <a:solidFill>
                  <a:schemeClr val="tx1"/>
                </a:solidFill>
                <a:latin typeface="+mn-lt"/>
              </a:defRPr>
            </a:lvl3pPr>
            <a:lvl4pPr>
              <a:defRPr lang="de-DE" sz="1800" smtClean="0">
                <a:solidFill>
                  <a:schemeClr val="tx1"/>
                </a:solidFill>
                <a:latin typeface="+mn-lt"/>
              </a:defRPr>
            </a:lvl4pPr>
            <a:lvl5pPr>
              <a:defRPr lang="de-DE" sz="1800">
                <a:solidFill>
                  <a:schemeClr val="tx1"/>
                </a:solidFill>
                <a:latin typeface="+mn-lt"/>
              </a:defRPr>
            </a:lvl5pPr>
          </a:lstStyle>
          <a:p>
            <a:r>
              <a:rPr lang="de-DE" sz="1400">
                <a:solidFill>
                  <a:schemeClr val="bg1"/>
                </a:solidFill>
                <a:latin typeface="AdelsFuturaCondensedLight" pitchFamily="50" charset="0"/>
              </a:rPr>
              <a:t>SUBLINE</a:t>
            </a:r>
          </a:p>
        </p:txBody>
      </p:sp>
      <p:sp>
        <p:nvSpPr>
          <p:cNvPr id="25" name="Datumsplatzhalter 3"/>
          <p:cNvSpPr>
            <a:spLocks noGrp="1"/>
          </p:cNvSpPr>
          <p:nvPr>
            <p:ph type="dt" sz="half" idx="2"/>
          </p:nvPr>
        </p:nvSpPr>
        <p:spPr>
          <a:xfrm>
            <a:off x="0" y="4928400"/>
            <a:ext cx="2133600" cy="165101"/>
          </a:xfrm>
          <a:prstGeom prst="rect">
            <a:avLst/>
          </a:prstGeom>
        </p:spPr>
        <p:txBody>
          <a:bodyPr vert="horz" lIns="180000" tIns="45720" rIns="180000" bIns="45720" rtlCol="0" anchor="ctr"/>
          <a:lstStyle>
            <a:lvl1pPr algn="l">
              <a:defRPr lang="de-DE" sz="700" smtClean="0">
                <a:solidFill>
                  <a:schemeClr val="bg1"/>
                </a:solidFill>
              </a:defRPr>
            </a:lvl1pPr>
          </a:lstStyle>
          <a:p>
            <a:r>
              <a:rPr lang="en-GB"/>
              <a:t>2020-08-17</a:t>
            </a:r>
            <a:endParaRPr lang="de-DE"/>
          </a:p>
        </p:txBody>
      </p:sp>
      <p:sp>
        <p:nvSpPr>
          <p:cNvPr id="26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4928400"/>
            <a:ext cx="2895600" cy="165101"/>
          </a:xfrm>
          <a:prstGeom prst="rect">
            <a:avLst/>
          </a:prstGeom>
        </p:spPr>
        <p:txBody>
          <a:bodyPr vert="horz" lIns="72000" tIns="45720" rIns="72000" bIns="45720" rtlCol="0" anchor="ctr"/>
          <a:lstStyle>
            <a:lvl1pPr algn="ctr">
              <a:defRPr lang="de-DE" sz="700" dirty="0">
                <a:solidFill>
                  <a:schemeClr val="bg1"/>
                </a:solidFill>
              </a:defRPr>
            </a:lvl1pPr>
          </a:lstStyle>
          <a:p>
            <a:r>
              <a:rPr lang="nl-NL"/>
              <a:t>Adels-Contact Elektrotechnische Fabrik GmbH &amp; Co. KG</a:t>
            </a:r>
          </a:p>
        </p:txBody>
      </p:sp>
      <p:pic>
        <p:nvPicPr>
          <p:cNvPr id="23" name="Picture 2" descr="Z:\ADELS 2017\Präsentation\Daten\logo-adels-weiss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5789" y="123825"/>
            <a:ext cx="1058824" cy="43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Foliennummernplatzhalter 5">
            <a:extLst>
              <a:ext uri="{FF2B5EF4-FFF2-40B4-BE49-F238E27FC236}">
                <a16:creationId xmlns:a16="http://schemas.microsoft.com/office/drawing/2014/main" id="{08939ED8-49F4-492E-8E20-0B6EAEEF7D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46122" y="4926929"/>
            <a:ext cx="360040" cy="165101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>
              <a:defRPr lang="de-DE" sz="700" smtClean="0">
                <a:solidFill>
                  <a:srgbClr val="595959"/>
                </a:solidFill>
              </a:defRPr>
            </a:lvl1pPr>
          </a:lstStyle>
          <a:p>
            <a:pPr algn="r"/>
            <a:fld id="{9685FB39-C308-436A-80AC-4C53FE67B733}" type="slidenum">
              <a:rPr lang="de-DE" smtClean="0"/>
              <a:pPr algn="r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846099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extspalte rechts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Grafik 32">
            <a:extLst>
              <a:ext uri="{FF2B5EF4-FFF2-40B4-BE49-F238E27FC236}">
                <a16:creationId xmlns:a16="http://schemas.microsoft.com/office/drawing/2014/main" id="{F10D05F3-4A57-4484-B442-5FE35CABE5F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6395" t="12723" r="6328" b="6749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4" name="Rechteck 33">
            <a:extLst>
              <a:ext uri="{FF2B5EF4-FFF2-40B4-BE49-F238E27FC236}">
                <a16:creationId xmlns:a16="http://schemas.microsoft.com/office/drawing/2014/main" id="{3FFDF414-50C3-49ED-B151-F03BE471DA4E}"/>
              </a:ext>
            </a:extLst>
          </p:cNvPr>
          <p:cNvSpPr/>
          <p:nvPr userDrawn="1"/>
        </p:nvSpPr>
        <p:spPr>
          <a:xfrm>
            <a:off x="0" y="0"/>
            <a:ext cx="9151362" cy="5144659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/>
              <a:t> </a:t>
            </a:r>
          </a:p>
        </p:txBody>
      </p:sp>
      <p:sp>
        <p:nvSpPr>
          <p:cNvPr id="3" name="Rechteck 2"/>
          <p:cNvSpPr/>
          <p:nvPr userDrawn="1"/>
        </p:nvSpPr>
        <p:spPr>
          <a:xfrm>
            <a:off x="6011863" y="267494"/>
            <a:ext cx="3133057" cy="487600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Freihandform 13"/>
          <p:cNvSpPr/>
          <p:nvPr userDrawn="1"/>
        </p:nvSpPr>
        <p:spPr>
          <a:xfrm flipH="1">
            <a:off x="6010634" y="-4230"/>
            <a:ext cx="3136916" cy="860686"/>
          </a:xfrm>
          <a:custGeom>
            <a:avLst/>
            <a:gdLst>
              <a:gd name="connsiteX0" fmla="*/ 0 w 6008914"/>
              <a:gd name="connsiteY0" fmla="*/ 0 h 1182532"/>
              <a:gd name="connsiteX1" fmla="*/ 6008914 w 6008914"/>
              <a:gd name="connsiteY1" fmla="*/ 0 h 1182532"/>
              <a:gd name="connsiteX2" fmla="*/ 6008914 w 6008914"/>
              <a:gd name="connsiteY2" fmla="*/ 1182532 h 1182532"/>
              <a:gd name="connsiteX3" fmla="*/ 0 w 6008914"/>
              <a:gd name="connsiteY3" fmla="*/ 797521 h 1182532"/>
              <a:gd name="connsiteX4" fmla="*/ 0 w 6008914"/>
              <a:gd name="connsiteY4" fmla="*/ 0 h 1182532"/>
              <a:gd name="connsiteX0" fmla="*/ 2873828 w 6008914"/>
              <a:gd name="connsiteY0" fmla="*/ 0 h 1182532"/>
              <a:gd name="connsiteX1" fmla="*/ 6008914 w 6008914"/>
              <a:gd name="connsiteY1" fmla="*/ 0 h 1182532"/>
              <a:gd name="connsiteX2" fmla="*/ 6008914 w 6008914"/>
              <a:gd name="connsiteY2" fmla="*/ 1182532 h 1182532"/>
              <a:gd name="connsiteX3" fmla="*/ 0 w 6008914"/>
              <a:gd name="connsiteY3" fmla="*/ 797521 h 1182532"/>
              <a:gd name="connsiteX4" fmla="*/ 2873828 w 6008914"/>
              <a:gd name="connsiteY4" fmla="*/ 0 h 1182532"/>
              <a:gd name="connsiteX0" fmla="*/ 6875 w 3141961"/>
              <a:gd name="connsiteY0" fmla="*/ 0 h 1182532"/>
              <a:gd name="connsiteX1" fmla="*/ 3141961 w 3141961"/>
              <a:gd name="connsiteY1" fmla="*/ 0 h 1182532"/>
              <a:gd name="connsiteX2" fmla="*/ 3141961 w 3141961"/>
              <a:gd name="connsiteY2" fmla="*/ 1182532 h 1182532"/>
              <a:gd name="connsiteX3" fmla="*/ 0 w 3141961"/>
              <a:gd name="connsiteY3" fmla="*/ 976276 h 1182532"/>
              <a:gd name="connsiteX4" fmla="*/ 6875 w 3141961"/>
              <a:gd name="connsiteY4" fmla="*/ 0 h 1182532"/>
              <a:gd name="connsiteX0" fmla="*/ 661 w 3142622"/>
              <a:gd name="connsiteY0" fmla="*/ 0 h 1595043"/>
              <a:gd name="connsiteX1" fmla="*/ 3142622 w 3142622"/>
              <a:gd name="connsiteY1" fmla="*/ 412511 h 1595043"/>
              <a:gd name="connsiteX2" fmla="*/ 3142622 w 3142622"/>
              <a:gd name="connsiteY2" fmla="*/ 1595043 h 1595043"/>
              <a:gd name="connsiteX3" fmla="*/ 661 w 3142622"/>
              <a:gd name="connsiteY3" fmla="*/ 1388787 h 1595043"/>
              <a:gd name="connsiteX4" fmla="*/ 661 w 3142622"/>
              <a:gd name="connsiteY4" fmla="*/ 0 h 1595043"/>
              <a:gd name="connsiteX0" fmla="*/ 661 w 3156372"/>
              <a:gd name="connsiteY0" fmla="*/ 6875 h 1601918"/>
              <a:gd name="connsiteX1" fmla="*/ 3156372 w 3156372"/>
              <a:gd name="connsiteY1" fmla="*/ 0 h 1601918"/>
              <a:gd name="connsiteX2" fmla="*/ 3142622 w 3156372"/>
              <a:gd name="connsiteY2" fmla="*/ 1601918 h 1601918"/>
              <a:gd name="connsiteX3" fmla="*/ 661 w 3156372"/>
              <a:gd name="connsiteY3" fmla="*/ 1395662 h 1601918"/>
              <a:gd name="connsiteX4" fmla="*/ 661 w 3156372"/>
              <a:gd name="connsiteY4" fmla="*/ 6875 h 1601918"/>
              <a:gd name="connsiteX0" fmla="*/ 661 w 3144797"/>
              <a:gd name="connsiteY0" fmla="*/ 0 h 1595043"/>
              <a:gd name="connsiteX1" fmla="*/ 3144797 w 3144797"/>
              <a:gd name="connsiteY1" fmla="*/ 610008 h 1595043"/>
              <a:gd name="connsiteX2" fmla="*/ 3142622 w 3144797"/>
              <a:gd name="connsiteY2" fmla="*/ 1595043 h 1595043"/>
              <a:gd name="connsiteX3" fmla="*/ 661 w 3144797"/>
              <a:gd name="connsiteY3" fmla="*/ 1388787 h 1595043"/>
              <a:gd name="connsiteX4" fmla="*/ 661 w 3144797"/>
              <a:gd name="connsiteY4" fmla="*/ 0 h 1595043"/>
              <a:gd name="connsiteX0" fmla="*/ 661 w 3142622"/>
              <a:gd name="connsiteY0" fmla="*/ 0 h 1595043"/>
              <a:gd name="connsiteX1" fmla="*/ 3110507 w 3142622"/>
              <a:gd name="connsiteY1" fmla="*/ 681676 h 1595043"/>
              <a:gd name="connsiteX2" fmla="*/ 3142622 w 3142622"/>
              <a:gd name="connsiteY2" fmla="*/ 1595043 h 1595043"/>
              <a:gd name="connsiteX3" fmla="*/ 661 w 3142622"/>
              <a:gd name="connsiteY3" fmla="*/ 1388787 h 1595043"/>
              <a:gd name="connsiteX4" fmla="*/ 661 w 3142622"/>
              <a:gd name="connsiteY4" fmla="*/ 0 h 1595043"/>
              <a:gd name="connsiteX0" fmla="*/ 661 w 3142622"/>
              <a:gd name="connsiteY0" fmla="*/ 0 h 1595043"/>
              <a:gd name="connsiteX1" fmla="*/ 3133367 w 3142622"/>
              <a:gd name="connsiteY1" fmla="*/ 695611 h 1595043"/>
              <a:gd name="connsiteX2" fmla="*/ 3142622 w 3142622"/>
              <a:gd name="connsiteY2" fmla="*/ 1595043 h 1595043"/>
              <a:gd name="connsiteX3" fmla="*/ 661 w 3142622"/>
              <a:gd name="connsiteY3" fmla="*/ 1388787 h 1595043"/>
              <a:gd name="connsiteX4" fmla="*/ 661 w 3142622"/>
              <a:gd name="connsiteY4" fmla="*/ 0 h 1595043"/>
              <a:gd name="connsiteX0" fmla="*/ 661 w 3133367"/>
              <a:gd name="connsiteY0" fmla="*/ 0 h 1595043"/>
              <a:gd name="connsiteX1" fmla="*/ 3133367 w 3133367"/>
              <a:gd name="connsiteY1" fmla="*/ 695611 h 1595043"/>
              <a:gd name="connsiteX2" fmla="*/ 3133097 w 3133367"/>
              <a:gd name="connsiteY2" fmla="*/ 1595043 h 1595043"/>
              <a:gd name="connsiteX3" fmla="*/ 661 w 3133367"/>
              <a:gd name="connsiteY3" fmla="*/ 1388787 h 1595043"/>
              <a:gd name="connsiteX4" fmla="*/ 661 w 3133367"/>
              <a:gd name="connsiteY4" fmla="*/ 0 h 1595043"/>
              <a:gd name="connsiteX0" fmla="*/ 15240 w 3132706"/>
              <a:gd name="connsiteY0" fmla="*/ 70831 h 899432"/>
              <a:gd name="connsiteX1" fmla="*/ 3132706 w 3132706"/>
              <a:gd name="connsiteY1" fmla="*/ 0 h 899432"/>
              <a:gd name="connsiteX2" fmla="*/ 3132436 w 3132706"/>
              <a:gd name="connsiteY2" fmla="*/ 899432 h 899432"/>
              <a:gd name="connsiteX3" fmla="*/ 0 w 3132706"/>
              <a:gd name="connsiteY3" fmla="*/ 693176 h 899432"/>
              <a:gd name="connsiteX4" fmla="*/ 15240 w 3132706"/>
              <a:gd name="connsiteY4" fmla="*/ 70831 h 899432"/>
              <a:gd name="connsiteX0" fmla="*/ 400 w 3136916"/>
              <a:gd name="connsiteY0" fmla="*/ 3146 h 899432"/>
              <a:gd name="connsiteX1" fmla="*/ 3136916 w 3136916"/>
              <a:gd name="connsiteY1" fmla="*/ 0 h 899432"/>
              <a:gd name="connsiteX2" fmla="*/ 3136646 w 3136916"/>
              <a:gd name="connsiteY2" fmla="*/ 899432 h 899432"/>
              <a:gd name="connsiteX3" fmla="*/ 4210 w 3136916"/>
              <a:gd name="connsiteY3" fmla="*/ 693176 h 899432"/>
              <a:gd name="connsiteX4" fmla="*/ 400 w 3136916"/>
              <a:gd name="connsiteY4" fmla="*/ 3146 h 899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36916" h="899432">
                <a:moveTo>
                  <a:pt x="400" y="3146"/>
                </a:moveTo>
                <a:lnTo>
                  <a:pt x="3136916" y="0"/>
                </a:lnTo>
                <a:lnTo>
                  <a:pt x="3136646" y="899432"/>
                </a:lnTo>
                <a:lnTo>
                  <a:pt x="4210" y="693176"/>
                </a:lnTo>
                <a:cubicBezTo>
                  <a:pt x="6502" y="367751"/>
                  <a:pt x="-1892" y="328571"/>
                  <a:pt x="400" y="3146"/>
                </a:cubicBezTo>
                <a:close/>
              </a:path>
            </a:pathLst>
          </a:custGeom>
          <a:solidFill>
            <a:srgbClr val="009FE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2" name="Freihandform 21"/>
          <p:cNvSpPr/>
          <p:nvPr userDrawn="1"/>
        </p:nvSpPr>
        <p:spPr>
          <a:xfrm flipH="1">
            <a:off x="-3811" y="-2634"/>
            <a:ext cx="6015673" cy="1322090"/>
          </a:xfrm>
          <a:custGeom>
            <a:avLst/>
            <a:gdLst>
              <a:gd name="connsiteX0" fmla="*/ 0 w 6008914"/>
              <a:gd name="connsiteY0" fmla="*/ 0 h 1182532"/>
              <a:gd name="connsiteX1" fmla="*/ 6008914 w 6008914"/>
              <a:gd name="connsiteY1" fmla="*/ 0 h 1182532"/>
              <a:gd name="connsiteX2" fmla="*/ 6008914 w 6008914"/>
              <a:gd name="connsiteY2" fmla="*/ 1182532 h 1182532"/>
              <a:gd name="connsiteX3" fmla="*/ 0 w 6008914"/>
              <a:gd name="connsiteY3" fmla="*/ 797521 h 1182532"/>
              <a:gd name="connsiteX4" fmla="*/ 0 w 6008914"/>
              <a:gd name="connsiteY4" fmla="*/ 0 h 1182532"/>
              <a:gd name="connsiteX0" fmla="*/ 0 w 6008914"/>
              <a:gd name="connsiteY0" fmla="*/ 238891 h 1421423"/>
              <a:gd name="connsiteX1" fmla="*/ 6008914 w 6008914"/>
              <a:gd name="connsiteY1" fmla="*/ 0 h 1421423"/>
              <a:gd name="connsiteX2" fmla="*/ 6008914 w 6008914"/>
              <a:gd name="connsiteY2" fmla="*/ 1421423 h 1421423"/>
              <a:gd name="connsiteX3" fmla="*/ 0 w 6008914"/>
              <a:gd name="connsiteY3" fmla="*/ 1036412 h 1421423"/>
              <a:gd name="connsiteX4" fmla="*/ 0 w 6008914"/>
              <a:gd name="connsiteY4" fmla="*/ 238891 h 1421423"/>
              <a:gd name="connsiteX0" fmla="*/ 0 w 6008914"/>
              <a:gd name="connsiteY0" fmla="*/ 0 h 1453275"/>
              <a:gd name="connsiteX1" fmla="*/ 6008914 w 6008914"/>
              <a:gd name="connsiteY1" fmla="*/ 31852 h 1453275"/>
              <a:gd name="connsiteX2" fmla="*/ 6008914 w 6008914"/>
              <a:gd name="connsiteY2" fmla="*/ 1453275 h 1453275"/>
              <a:gd name="connsiteX3" fmla="*/ 0 w 6008914"/>
              <a:gd name="connsiteY3" fmla="*/ 1068264 h 1453275"/>
              <a:gd name="connsiteX4" fmla="*/ 0 w 6008914"/>
              <a:gd name="connsiteY4" fmla="*/ 0 h 1453275"/>
              <a:gd name="connsiteX0" fmla="*/ 20945 w 6008914"/>
              <a:gd name="connsiteY0" fmla="*/ 103520 h 1421423"/>
              <a:gd name="connsiteX1" fmla="*/ 6008914 w 6008914"/>
              <a:gd name="connsiteY1" fmla="*/ 0 h 1421423"/>
              <a:gd name="connsiteX2" fmla="*/ 6008914 w 6008914"/>
              <a:gd name="connsiteY2" fmla="*/ 1421423 h 1421423"/>
              <a:gd name="connsiteX3" fmla="*/ 0 w 6008914"/>
              <a:gd name="connsiteY3" fmla="*/ 1036412 h 1421423"/>
              <a:gd name="connsiteX4" fmla="*/ 20945 w 6008914"/>
              <a:gd name="connsiteY4" fmla="*/ 103520 h 1421423"/>
              <a:gd name="connsiteX0" fmla="*/ 1904 w 6008914"/>
              <a:gd name="connsiteY0" fmla="*/ 41807 h 1421423"/>
              <a:gd name="connsiteX1" fmla="*/ 6008914 w 6008914"/>
              <a:gd name="connsiteY1" fmla="*/ 0 h 1421423"/>
              <a:gd name="connsiteX2" fmla="*/ 6008914 w 6008914"/>
              <a:gd name="connsiteY2" fmla="*/ 1421423 h 1421423"/>
              <a:gd name="connsiteX3" fmla="*/ 0 w 6008914"/>
              <a:gd name="connsiteY3" fmla="*/ 1036412 h 1421423"/>
              <a:gd name="connsiteX4" fmla="*/ 1904 w 6008914"/>
              <a:gd name="connsiteY4" fmla="*/ 41807 h 1421423"/>
              <a:gd name="connsiteX0" fmla="*/ 1904 w 6008914"/>
              <a:gd name="connsiteY0" fmla="*/ 0 h 1379616"/>
              <a:gd name="connsiteX1" fmla="*/ 5993681 w 6008914"/>
              <a:gd name="connsiteY1" fmla="*/ 81620 h 1379616"/>
              <a:gd name="connsiteX2" fmla="*/ 6008914 w 6008914"/>
              <a:gd name="connsiteY2" fmla="*/ 1379616 h 1379616"/>
              <a:gd name="connsiteX3" fmla="*/ 0 w 6008914"/>
              <a:gd name="connsiteY3" fmla="*/ 994605 h 1379616"/>
              <a:gd name="connsiteX4" fmla="*/ 1904 w 6008914"/>
              <a:gd name="connsiteY4" fmla="*/ 0 h 1379616"/>
              <a:gd name="connsiteX0" fmla="*/ 1904 w 6012722"/>
              <a:gd name="connsiteY0" fmla="*/ 1992 h 1381608"/>
              <a:gd name="connsiteX1" fmla="*/ 6012722 w 6012722"/>
              <a:gd name="connsiteY1" fmla="*/ 0 h 1381608"/>
              <a:gd name="connsiteX2" fmla="*/ 6008914 w 6012722"/>
              <a:gd name="connsiteY2" fmla="*/ 1381608 h 1381608"/>
              <a:gd name="connsiteX3" fmla="*/ 0 w 6012722"/>
              <a:gd name="connsiteY3" fmla="*/ 996597 h 1381608"/>
              <a:gd name="connsiteX4" fmla="*/ 1904 w 6012722"/>
              <a:gd name="connsiteY4" fmla="*/ 1992 h 13816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12722" h="1381608">
                <a:moveTo>
                  <a:pt x="1904" y="1992"/>
                </a:moveTo>
                <a:lnTo>
                  <a:pt x="6012722" y="0"/>
                </a:lnTo>
                <a:cubicBezTo>
                  <a:pt x="6011453" y="460536"/>
                  <a:pt x="6010183" y="921072"/>
                  <a:pt x="6008914" y="1381608"/>
                </a:cubicBezTo>
                <a:lnTo>
                  <a:pt x="0" y="996597"/>
                </a:lnTo>
                <a:cubicBezTo>
                  <a:pt x="635" y="665062"/>
                  <a:pt x="1269" y="333527"/>
                  <a:pt x="1904" y="1992"/>
                </a:cubicBezTo>
                <a:close/>
              </a:path>
            </a:pathLst>
          </a:custGeom>
          <a:solidFill>
            <a:srgbClr val="009FE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/>
              <a:t> </a:t>
            </a:r>
          </a:p>
        </p:txBody>
      </p:sp>
      <p:sp>
        <p:nvSpPr>
          <p:cNvPr id="16" name="Textplatzhalter 7"/>
          <p:cNvSpPr>
            <a:spLocks noGrp="1"/>
          </p:cNvSpPr>
          <p:nvPr>
            <p:ph type="body" sz="quarter" idx="14"/>
          </p:nvPr>
        </p:nvSpPr>
        <p:spPr>
          <a:xfrm>
            <a:off x="6011863" y="1347614"/>
            <a:ext cx="3146228" cy="3744416"/>
          </a:xfrm>
        </p:spPr>
        <p:txBody>
          <a:bodyPr lIns="180000" rIns="180000" anchor="ctr">
            <a:normAutofit/>
          </a:bodyPr>
          <a:lstStyle>
            <a:lvl1pPr>
              <a:defRPr sz="1400">
                <a:solidFill>
                  <a:schemeClr val="tx1"/>
                </a:solidFill>
              </a:defRPr>
            </a:lvl1pPr>
            <a:lvl2pPr>
              <a:defRPr sz="1200">
                <a:solidFill>
                  <a:schemeClr val="tx1"/>
                </a:solidFill>
              </a:defRPr>
            </a:lvl2pPr>
            <a:lvl3pPr>
              <a:defRPr sz="1100">
                <a:solidFill>
                  <a:schemeClr val="tx1"/>
                </a:solidFill>
              </a:defRPr>
            </a:lvl3pPr>
            <a:lvl4pPr>
              <a:defRPr sz="1050">
                <a:solidFill>
                  <a:schemeClr val="tx1"/>
                </a:solidFill>
              </a:defRPr>
            </a:lvl4pPr>
            <a:lvl5pPr>
              <a:defRPr sz="1050">
                <a:solidFill>
                  <a:schemeClr val="tx1"/>
                </a:solidFill>
              </a:defRPr>
            </a:lvl5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cxnSp>
        <p:nvCxnSpPr>
          <p:cNvPr id="18" name="Gerade Verbindung 17"/>
          <p:cNvCxnSpPr/>
          <p:nvPr userDrawn="1"/>
        </p:nvCxnSpPr>
        <p:spPr>
          <a:xfrm>
            <a:off x="180000" y="90000"/>
            <a:ext cx="0" cy="360000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itelplatzhalter 1"/>
          <p:cNvSpPr>
            <a:spLocks noGrp="1"/>
          </p:cNvSpPr>
          <p:nvPr>
            <p:ph type="title"/>
          </p:nvPr>
        </p:nvSpPr>
        <p:spPr>
          <a:xfrm>
            <a:off x="0" y="0"/>
            <a:ext cx="6001720" cy="511303"/>
          </a:xfrm>
          <a:prstGeom prst="rect">
            <a:avLst/>
          </a:prstGeom>
        </p:spPr>
        <p:txBody>
          <a:bodyPr vert="horz" lIns="360000" tIns="72000" rIns="180000" bIns="45720" rtlCol="0" anchor="ctr" anchorCtr="0">
            <a:noAutofit/>
          </a:bodyPr>
          <a:lstStyle/>
          <a:p>
            <a:pPr marL="0" lvl="0"/>
            <a:r>
              <a:rPr lang="de-DE"/>
              <a:t>TITEL</a:t>
            </a:r>
          </a:p>
        </p:txBody>
      </p:sp>
      <p:sp>
        <p:nvSpPr>
          <p:cNvPr id="20" name="Textplatzhalter 8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14800"/>
            <a:ext cx="6012160" cy="216000"/>
          </a:xfrm>
        </p:spPr>
        <p:txBody>
          <a:bodyPr vert="horz" lIns="360000" tIns="0" rIns="180000" bIns="45720" rtlCol="0" anchor="t">
            <a:noAutofit/>
          </a:bodyPr>
          <a:lstStyle>
            <a:lvl1pPr marL="0" indent="0">
              <a:buNone/>
              <a:defRPr lang="de-DE" sz="1400" cap="all" baseline="0" smtClean="0">
                <a:solidFill>
                  <a:schemeClr val="bg1"/>
                </a:solidFill>
                <a:latin typeface="AdelsFuturaCondensedLight" pitchFamily="50" charset="0"/>
                <a:ea typeface="+mj-ea"/>
                <a:cs typeface="+mj-cs"/>
              </a:defRPr>
            </a:lvl1pPr>
            <a:lvl2pPr>
              <a:defRPr lang="de-DE" sz="1800" smtClean="0">
                <a:solidFill>
                  <a:schemeClr val="tx1"/>
                </a:solidFill>
                <a:latin typeface="+mn-lt"/>
              </a:defRPr>
            </a:lvl2pPr>
            <a:lvl3pPr>
              <a:defRPr lang="de-DE" smtClean="0">
                <a:solidFill>
                  <a:schemeClr val="tx1"/>
                </a:solidFill>
                <a:latin typeface="+mn-lt"/>
              </a:defRPr>
            </a:lvl3pPr>
            <a:lvl4pPr>
              <a:defRPr lang="de-DE" sz="1800" smtClean="0">
                <a:solidFill>
                  <a:schemeClr val="tx1"/>
                </a:solidFill>
                <a:latin typeface="+mn-lt"/>
              </a:defRPr>
            </a:lvl4pPr>
            <a:lvl5pPr>
              <a:defRPr lang="de-DE" sz="1800">
                <a:solidFill>
                  <a:schemeClr val="tx1"/>
                </a:solidFill>
                <a:latin typeface="+mn-lt"/>
              </a:defRPr>
            </a:lvl5pPr>
          </a:lstStyle>
          <a:p>
            <a:r>
              <a:rPr lang="de-DE" sz="1400">
                <a:solidFill>
                  <a:schemeClr val="bg1"/>
                </a:solidFill>
                <a:latin typeface="AdelsFuturaCondensedLight" pitchFamily="50" charset="0"/>
              </a:rPr>
              <a:t>SUBLINE</a:t>
            </a:r>
          </a:p>
        </p:txBody>
      </p:sp>
      <p:sp>
        <p:nvSpPr>
          <p:cNvPr id="25" name="Datumsplatzhalter 3"/>
          <p:cNvSpPr>
            <a:spLocks noGrp="1"/>
          </p:cNvSpPr>
          <p:nvPr>
            <p:ph type="dt" sz="half" idx="2"/>
          </p:nvPr>
        </p:nvSpPr>
        <p:spPr>
          <a:xfrm>
            <a:off x="0" y="4928400"/>
            <a:ext cx="2133600" cy="165101"/>
          </a:xfrm>
          <a:prstGeom prst="rect">
            <a:avLst/>
          </a:prstGeom>
        </p:spPr>
        <p:txBody>
          <a:bodyPr vert="horz" lIns="180000" tIns="45720" rIns="180000" bIns="45720" rtlCol="0" anchor="ctr"/>
          <a:lstStyle>
            <a:lvl1pPr algn="l">
              <a:defRPr lang="de-DE" sz="700" smtClean="0">
                <a:solidFill>
                  <a:schemeClr val="bg1"/>
                </a:solidFill>
              </a:defRPr>
            </a:lvl1pPr>
          </a:lstStyle>
          <a:p>
            <a:r>
              <a:rPr lang="en-GB"/>
              <a:t>2020-08-17</a:t>
            </a:r>
            <a:endParaRPr lang="de-DE"/>
          </a:p>
        </p:txBody>
      </p:sp>
      <p:pic>
        <p:nvPicPr>
          <p:cNvPr id="23" name="Picture 2" descr="Z:\ADELS 2017\Präsentation\Daten\logo-adels-weiss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5789" y="123825"/>
            <a:ext cx="1058824" cy="43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Foliennummernplatzhalter 5">
            <a:extLst>
              <a:ext uri="{FF2B5EF4-FFF2-40B4-BE49-F238E27FC236}">
                <a16:creationId xmlns:a16="http://schemas.microsoft.com/office/drawing/2014/main" id="{08939ED8-49F4-492E-8E20-0B6EAEEF7D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46122" y="4926929"/>
            <a:ext cx="360040" cy="165101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>
              <a:defRPr lang="de-DE" sz="700" smtClean="0">
                <a:solidFill>
                  <a:srgbClr val="595959"/>
                </a:solidFill>
              </a:defRPr>
            </a:lvl1pPr>
          </a:lstStyle>
          <a:p>
            <a:pPr algn="r"/>
            <a:fld id="{9685FB39-C308-436A-80AC-4C53FE67B733}" type="slidenum">
              <a:rPr lang="de-DE" smtClean="0"/>
              <a:pPr algn="r"/>
              <a:t>‹nr.›</a:t>
            </a:fld>
            <a:endParaRPr lang="de-DE"/>
          </a:p>
        </p:txBody>
      </p:sp>
      <p:sp>
        <p:nvSpPr>
          <p:cNvPr id="21" name="Rechteck 3">
            <a:extLst>
              <a:ext uri="{FF2B5EF4-FFF2-40B4-BE49-F238E27FC236}">
                <a16:creationId xmlns:a16="http://schemas.microsoft.com/office/drawing/2014/main" id="{107DEC7C-C858-43B5-B188-9F92790E8580}"/>
              </a:ext>
            </a:extLst>
          </p:cNvPr>
          <p:cNvSpPr/>
          <p:nvPr userDrawn="1"/>
        </p:nvSpPr>
        <p:spPr>
          <a:xfrm>
            <a:off x="818083" y="2798612"/>
            <a:ext cx="1982059" cy="2357009"/>
          </a:xfrm>
          <a:custGeom>
            <a:avLst/>
            <a:gdLst>
              <a:gd name="connsiteX0" fmla="*/ 0 w 2627824"/>
              <a:gd name="connsiteY0" fmla="*/ 0 h 2304336"/>
              <a:gd name="connsiteX1" fmla="*/ 2627824 w 2627824"/>
              <a:gd name="connsiteY1" fmla="*/ 0 h 2304336"/>
              <a:gd name="connsiteX2" fmla="*/ 2627824 w 2627824"/>
              <a:gd name="connsiteY2" fmla="*/ 2304336 h 2304336"/>
              <a:gd name="connsiteX3" fmla="*/ 0 w 2627824"/>
              <a:gd name="connsiteY3" fmla="*/ 2304336 h 2304336"/>
              <a:gd name="connsiteX4" fmla="*/ 0 w 2627824"/>
              <a:gd name="connsiteY4" fmla="*/ 0 h 2304336"/>
              <a:gd name="connsiteX0" fmla="*/ 0 w 2627824"/>
              <a:gd name="connsiteY0" fmla="*/ 520608 h 2304336"/>
              <a:gd name="connsiteX1" fmla="*/ 2627824 w 2627824"/>
              <a:gd name="connsiteY1" fmla="*/ 0 h 2304336"/>
              <a:gd name="connsiteX2" fmla="*/ 2627824 w 2627824"/>
              <a:gd name="connsiteY2" fmla="*/ 2304336 h 2304336"/>
              <a:gd name="connsiteX3" fmla="*/ 0 w 2627824"/>
              <a:gd name="connsiteY3" fmla="*/ 2304336 h 2304336"/>
              <a:gd name="connsiteX4" fmla="*/ 0 w 2627824"/>
              <a:gd name="connsiteY4" fmla="*/ 520608 h 2304336"/>
              <a:gd name="connsiteX0" fmla="*/ 0 w 2636154"/>
              <a:gd name="connsiteY0" fmla="*/ 520608 h 2575687"/>
              <a:gd name="connsiteX1" fmla="*/ 2627824 w 2636154"/>
              <a:gd name="connsiteY1" fmla="*/ 0 h 2575687"/>
              <a:gd name="connsiteX2" fmla="*/ 2636154 w 2636154"/>
              <a:gd name="connsiteY2" fmla="*/ 2575687 h 2575687"/>
              <a:gd name="connsiteX3" fmla="*/ 0 w 2636154"/>
              <a:gd name="connsiteY3" fmla="*/ 2304336 h 2575687"/>
              <a:gd name="connsiteX4" fmla="*/ 0 w 2636154"/>
              <a:gd name="connsiteY4" fmla="*/ 520608 h 2575687"/>
              <a:gd name="connsiteX0" fmla="*/ 0 w 2636154"/>
              <a:gd name="connsiteY0" fmla="*/ 520608 h 2581460"/>
              <a:gd name="connsiteX1" fmla="*/ 2627824 w 2636154"/>
              <a:gd name="connsiteY1" fmla="*/ 0 h 2581460"/>
              <a:gd name="connsiteX2" fmla="*/ 2636154 w 2636154"/>
              <a:gd name="connsiteY2" fmla="*/ 2575687 h 2581460"/>
              <a:gd name="connsiteX3" fmla="*/ 0 w 2636154"/>
              <a:gd name="connsiteY3" fmla="*/ 2581460 h 2581460"/>
              <a:gd name="connsiteX4" fmla="*/ 0 w 2636154"/>
              <a:gd name="connsiteY4" fmla="*/ 520608 h 25814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36154" h="2581460">
                <a:moveTo>
                  <a:pt x="0" y="520608"/>
                </a:moveTo>
                <a:lnTo>
                  <a:pt x="2627824" y="0"/>
                </a:lnTo>
                <a:cubicBezTo>
                  <a:pt x="2630601" y="858562"/>
                  <a:pt x="2633377" y="1717125"/>
                  <a:pt x="2636154" y="2575687"/>
                </a:cubicBezTo>
                <a:lnTo>
                  <a:pt x="0" y="2581460"/>
                </a:lnTo>
                <a:lnTo>
                  <a:pt x="0" y="520608"/>
                </a:lnTo>
                <a:close/>
              </a:path>
            </a:pathLst>
          </a:custGeom>
          <a:solidFill>
            <a:srgbClr val="009FE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0"/>
              </a:spcBef>
              <a:spcAft>
                <a:spcPts val="600"/>
              </a:spcAft>
            </a:pPr>
            <a:endParaRPr lang="de-DE"/>
          </a:p>
        </p:txBody>
      </p:sp>
      <p:sp>
        <p:nvSpPr>
          <p:cNvPr id="24" name="Rechteck 3">
            <a:extLst>
              <a:ext uri="{FF2B5EF4-FFF2-40B4-BE49-F238E27FC236}">
                <a16:creationId xmlns:a16="http://schemas.microsoft.com/office/drawing/2014/main" id="{AEC62B9C-3DF9-4DDF-921B-8069ED388138}"/>
              </a:ext>
            </a:extLst>
          </p:cNvPr>
          <p:cNvSpPr/>
          <p:nvPr userDrawn="1"/>
        </p:nvSpPr>
        <p:spPr>
          <a:xfrm>
            <a:off x="3086362" y="2798612"/>
            <a:ext cx="1982059" cy="2357009"/>
          </a:xfrm>
          <a:custGeom>
            <a:avLst/>
            <a:gdLst>
              <a:gd name="connsiteX0" fmla="*/ 0 w 2627824"/>
              <a:gd name="connsiteY0" fmla="*/ 0 h 2304336"/>
              <a:gd name="connsiteX1" fmla="*/ 2627824 w 2627824"/>
              <a:gd name="connsiteY1" fmla="*/ 0 h 2304336"/>
              <a:gd name="connsiteX2" fmla="*/ 2627824 w 2627824"/>
              <a:gd name="connsiteY2" fmla="*/ 2304336 h 2304336"/>
              <a:gd name="connsiteX3" fmla="*/ 0 w 2627824"/>
              <a:gd name="connsiteY3" fmla="*/ 2304336 h 2304336"/>
              <a:gd name="connsiteX4" fmla="*/ 0 w 2627824"/>
              <a:gd name="connsiteY4" fmla="*/ 0 h 2304336"/>
              <a:gd name="connsiteX0" fmla="*/ 0 w 2627824"/>
              <a:gd name="connsiteY0" fmla="*/ 520608 h 2304336"/>
              <a:gd name="connsiteX1" fmla="*/ 2627824 w 2627824"/>
              <a:gd name="connsiteY1" fmla="*/ 0 h 2304336"/>
              <a:gd name="connsiteX2" fmla="*/ 2627824 w 2627824"/>
              <a:gd name="connsiteY2" fmla="*/ 2304336 h 2304336"/>
              <a:gd name="connsiteX3" fmla="*/ 0 w 2627824"/>
              <a:gd name="connsiteY3" fmla="*/ 2304336 h 2304336"/>
              <a:gd name="connsiteX4" fmla="*/ 0 w 2627824"/>
              <a:gd name="connsiteY4" fmla="*/ 520608 h 2304336"/>
              <a:gd name="connsiteX0" fmla="*/ 0 w 2636154"/>
              <a:gd name="connsiteY0" fmla="*/ 520608 h 2575687"/>
              <a:gd name="connsiteX1" fmla="*/ 2627824 w 2636154"/>
              <a:gd name="connsiteY1" fmla="*/ 0 h 2575687"/>
              <a:gd name="connsiteX2" fmla="*/ 2636154 w 2636154"/>
              <a:gd name="connsiteY2" fmla="*/ 2575687 h 2575687"/>
              <a:gd name="connsiteX3" fmla="*/ 0 w 2636154"/>
              <a:gd name="connsiteY3" fmla="*/ 2304336 h 2575687"/>
              <a:gd name="connsiteX4" fmla="*/ 0 w 2636154"/>
              <a:gd name="connsiteY4" fmla="*/ 520608 h 2575687"/>
              <a:gd name="connsiteX0" fmla="*/ 0 w 2636154"/>
              <a:gd name="connsiteY0" fmla="*/ 520608 h 2581460"/>
              <a:gd name="connsiteX1" fmla="*/ 2627824 w 2636154"/>
              <a:gd name="connsiteY1" fmla="*/ 0 h 2581460"/>
              <a:gd name="connsiteX2" fmla="*/ 2636154 w 2636154"/>
              <a:gd name="connsiteY2" fmla="*/ 2575687 h 2581460"/>
              <a:gd name="connsiteX3" fmla="*/ 0 w 2636154"/>
              <a:gd name="connsiteY3" fmla="*/ 2581460 h 2581460"/>
              <a:gd name="connsiteX4" fmla="*/ 0 w 2636154"/>
              <a:gd name="connsiteY4" fmla="*/ 520608 h 25814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36154" h="2581460">
                <a:moveTo>
                  <a:pt x="0" y="520608"/>
                </a:moveTo>
                <a:lnTo>
                  <a:pt x="2627824" y="0"/>
                </a:lnTo>
                <a:cubicBezTo>
                  <a:pt x="2630601" y="858562"/>
                  <a:pt x="2633377" y="1717125"/>
                  <a:pt x="2636154" y="2575687"/>
                </a:cubicBezTo>
                <a:lnTo>
                  <a:pt x="0" y="2581460"/>
                </a:lnTo>
                <a:lnTo>
                  <a:pt x="0" y="520608"/>
                </a:lnTo>
                <a:close/>
              </a:path>
            </a:pathLst>
          </a:custGeom>
          <a:solidFill>
            <a:srgbClr val="009FE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0"/>
              </a:spcBef>
              <a:spcAft>
                <a:spcPts val="600"/>
              </a:spcAft>
            </a:pPr>
            <a:endParaRPr lang="de-DE"/>
          </a:p>
        </p:txBody>
      </p:sp>
      <p:sp>
        <p:nvSpPr>
          <p:cNvPr id="27" name="Textplatzhalter 22">
            <a:extLst>
              <a:ext uri="{FF2B5EF4-FFF2-40B4-BE49-F238E27FC236}">
                <a16:creationId xmlns:a16="http://schemas.microsoft.com/office/drawing/2014/main" id="{E3D3CD95-2743-4C72-A4A7-155FDF8F32B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089103" y="3555506"/>
            <a:ext cx="1973938" cy="1620758"/>
          </a:xfrm>
          <a:noFill/>
        </p:spPr>
        <p:txBody>
          <a:bodyPr wrap="square" lIns="144000" tIns="108000" rIns="144000" rtlCol="0" anchor="t">
            <a:no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lang="de-DE" sz="1400" dirty="0" smtClean="0">
                <a:solidFill>
                  <a:schemeClr val="bg1"/>
                </a:solidFill>
              </a:defRPr>
            </a:lvl1pPr>
          </a:lstStyle>
          <a:p>
            <a:pPr marL="0" lvl="0" algn="ctr"/>
            <a:r>
              <a:rPr lang="de-DE"/>
              <a:t>Text</a:t>
            </a:r>
          </a:p>
        </p:txBody>
      </p:sp>
      <p:sp>
        <p:nvSpPr>
          <p:cNvPr id="29" name="Bildplatzhalter 20">
            <a:extLst>
              <a:ext uri="{FF2B5EF4-FFF2-40B4-BE49-F238E27FC236}">
                <a16:creationId xmlns:a16="http://schemas.microsoft.com/office/drawing/2014/main" id="{50CC1CE1-5B01-45A7-AED6-345D887FC2BA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1032760" y="2005383"/>
            <a:ext cx="1554798" cy="1554017"/>
          </a:xfr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/>
            </a:lvl1pPr>
          </a:lstStyle>
          <a:p>
            <a:endParaRPr lang="de-DE"/>
          </a:p>
        </p:txBody>
      </p:sp>
      <p:sp>
        <p:nvSpPr>
          <p:cNvPr id="30" name="Bildplatzhalter 20">
            <a:extLst>
              <a:ext uri="{FF2B5EF4-FFF2-40B4-BE49-F238E27FC236}">
                <a16:creationId xmlns:a16="http://schemas.microsoft.com/office/drawing/2014/main" id="{5EC1B4A4-10F7-422B-AAE7-5B96BC1BE1DF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287426" y="2001140"/>
            <a:ext cx="1570102" cy="1562401"/>
          </a:xfr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/>
            </a:lvl1pPr>
          </a:lstStyle>
          <a:p>
            <a:endParaRPr lang="de-DE"/>
          </a:p>
        </p:txBody>
      </p:sp>
      <p:sp>
        <p:nvSpPr>
          <p:cNvPr id="31" name="Textplatzhalter 22">
            <a:extLst>
              <a:ext uri="{FF2B5EF4-FFF2-40B4-BE49-F238E27FC236}">
                <a16:creationId xmlns:a16="http://schemas.microsoft.com/office/drawing/2014/main" id="{EC472221-5E09-43BA-BCB5-15548AEE78B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11354" y="3563541"/>
            <a:ext cx="1973938" cy="1620758"/>
          </a:xfrm>
          <a:noFill/>
        </p:spPr>
        <p:txBody>
          <a:bodyPr wrap="square" lIns="144000" tIns="108000" rIns="144000" rtlCol="0" anchor="t">
            <a:no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lang="de-DE" sz="1400" dirty="0" smtClean="0">
                <a:solidFill>
                  <a:schemeClr val="bg1"/>
                </a:solidFill>
              </a:defRPr>
            </a:lvl1pPr>
          </a:lstStyle>
          <a:p>
            <a:pPr marL="0" lvl="0" algn="ctr"/>
            <a:r>
              <a:rPr lang="de-DE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1887432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4" grpId="0" animBg="1"/>
      <p:bldP spid="27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7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2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9" grpId="0" animBg="1"/>
      <p:bldP spid="30" grpId="0" animBg="1"/>
      <p:bldP spid="31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1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3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oßes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ildplatzhalter 14"/>
          <p:cNvSpPr>
            <a:spLocks noGrp="1"/>
          </p:cNvSpPr>
          <p:nvPr>
            <p:ph type="pic" sz="quarter" idx="13"/>
          </p:nvPr>
        </p:nvSpPr>
        <p:spPr>
          <a:xfrm>
            <a:off x="0" y="1635645"/>
            <a:ext cx="9144000" cy="3312369"/>
          </a:xfrm>
        </p:spPr>
        <p:txBody>
          <a:bodyPr/>
          <a:lstStyle>
            <a:lvl1pPr marL="0" indent="0">
              <a:buNone/>
              <a:defRPr>
                <a:solidFill>
                  <a:schemeClr val="accent1">
                    <a:lumMod val="65000"/>
                    <a:lumOff val="3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18" name="Titelplatzhalter 1"/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6001720" cy="511303"/>
          </a:xfrm>
          <a:prstGeom prst="rect">
            <a:avLst/>
          </a:prstGeom>
        </p:spPr>
        <p:txBody>
          <a:bodyPr vert="horz" lIns="360000" tIns="72000" rIns="180000" bIns="45720" rtlCol="0" anchor="ctr" anchorCtr="0">
            <a:noAutofit/>
          </a:bodyPr>
          <a:lstStyle>
            <a:lvl1pPr>
              <a:defRPr baseline="0"/>
            </a:lvl1pPr>
          </a:lstStyle>
          <a:p>
            <a:pPr marL="0" lvl="0"/>
            <a:r>
              <a:rPr lang="de-DE"/>
              <a:t>TITEL</a:t>
            </a:r>
          </a:p>
        </p:txBody>
      </p:sp>
      <p:sp>
        <p:nvSpPr>
          <p:cNvPr id="25" name="Datumsplatzhalter 3"/>
          <p:cNvSpPr>
            <a:spLocks noGrp="1"/>
          </p:cNvSpPr>
          <p:nvPr>
            <p:ph type="dt" sz="half" idx="2"/>
          </p:nvPr>
        </p:nvSpPr>
        <p:spPr>
          <a:xfrm>
            <a:off x="0" y="4928400"/>
            <a:ext cx="2133600" cy="165101"/>
          </a:xfrm>
          <a:prstGeom prst="rect">
            <a:avLst/>
          </a:prstGeom>
        </p:spPr>
        <p:txBody>
          <a:bodyPr vert="horz" lIns="180000" tIns="45720" rIns="180000" bIns="45720" rtlCol="0" anchor="ctr"/>
          <a:lstStyle>
            <a:lvl1pPr algn="l">
              <a:defRPr lang="de-DE" sz="700" smtClean="0">
                <a:solidFill>
                  <a:schemeClr val="accent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GB"/>
              <a:t>2020-08-17</a:t>
            </a:r>
            <a:endParaRPr lang="de-DE"/>
          </a:p>
        </p:txBody>
      </p:sp>
      <p:sp>
        <p:nvSpPr>
          <p:cNvPr id="26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4928400"/>
            <a:ext cx="2895600" cy="165101"/>
          </a:xfrm>
          <a:prstGeom prst="rect">
            <a:avLst/>
          </a:prstGeom>
        </p:spPr>
        <p:txBody>
          <a:bodyPr vert="horz" lIns="72000" tIns="45720" rIns="72000" bIns="45720" rtlCol="0" anchor="ctr"/>
          <a:lstStyle>
            <a:lvl1pPr algn="ctr">
              <a:defRPr lang="de-DE" sz="700" dirty="0">
                <a:solidFill>
                  <a:schemeClr val="accent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nl-NL"/>
              <a:t>Adels-Contact Elektrotechnische Fabrik GmbH &amp; Co. KG</a:t>
            </a:r>
          </a:p>
        </p:txBody>
      </p:sp>
      <p:sp>
        <p:nvSpPr>
          <p:cNvPr id="8" name="Textplatzhalter 8"/>
          <p:cNvSpPr>
            <a:spLocks noGrp="1"/>
          </p:cNvSpPr>
          <p:nvPr>
            <p:ph type="body" sz="quarter" idx="14" hasCustomPrompt="1"/>
          </p:nvPr>
        </p:nvSpPr>
        <p:spPr>
          <a:xfrm>
            <a:off x="0" y="514800"/>
            <a:ext cx="6012160" cy="216000"/>
          </a:xfrm>
        </p:spPr>
        <p:txBody>
          <a:bodyPr vert="horz" lIns="360000" tIns="0" rIns="180000" bIns="45720" rtlCol="0" anchor="t">
            <a:noAutofit/>
          </a:bodyPr>
          <a:lstStyle>
            <a:lvl1pPr marL="0" indent="0">
              <a:buNone/>
              <a:defRPr lang="de-DE" sz="1400" cap="all" baseline="0" smtClean="0">
                <a:solidFill>
                  <a:schemeClr val="bg1"/>
                </a:solidFill>
                <a:latin typeface="AdelsFuturaCondensedLight" pitchFamily="50" charset="0"/>
                <a:ea typeface="+mj-ea"/>
                <a:cs typeface="+mj-cs"/>
              </a:defRPr>
            </a:lvl1pPr>
            <a:lvl2pPr>
              <a:defRPr lang="de-DE" sz="1800" smtClean="0">
                <a:solidFill>
                  <a:schemeClr val="tx1"/>
                </a:solidFill>
                <a:latin typeface="+mn-lt"/>
              </a:defRPr>
            </a:lvl2pPr>
            <a:lvl3pPr>
              <a:defRPr lang="de-DE" smtClean="0">
                <a:solidFill>
                  <a:schemeClr val="tx1"/>
                </a:solidFill>
                <a:latin typeface="+mn-lt"/>
              </a:defRPr>
            </a:lvl3pPr>
            <a:lvl4pPr>
              <a:defRPr lang="de-DE" sz="1800" smtClean="0">
                <a:solidFill>
                  <a:schemeClr val="tx1"/>
                </a:solidFill>
                <a:latin typeface="+mn-lt"/>
              </a:defRPr>
            </a:lvl4pPr>
            <a:lvl5pPr>
              <a:defRPr lang="de-DE" sz="1800">
                <a:solidFill>
                  <a:schemeClr val="tx1"/>
                </a:solidFill>
                <a:latin typeface="+mn-lt"/>
              </a:defRPr>
            </a:lvl5pPr>
          </a:lstStyle>
          <a:p>
            <a:r>
              <a:rPr lang="de-DE" sz="1400">
                <a:solidFill>
                  <a:schemeClr val="bg1"/>
                </a:solidFill>
                <a:latin typeface="AdelsFuturaCondensedLight" pitchFamily="50" charset="0"/>
              </a:rPr>
              <a:t>SUBLINE</a:t>
            </a:r>
          </a:p>
        </p:txBody>
      </p:sp>
      <p:sp>
        <p:nvSpPr>
          <p:cNvPr id="9" name="Foliennummernplatzhalter 5">
            <a:extLst>
              <a:ext uri="{FF2B5EF4-FFF2-40B4-BE49-F238E27FC236}">
                <a16:creationId xmlns:a16="http://schemas.microsoft.com/office/drawing/2014/main" id="{8C24D995-F2BB-4A09-9FA8-E817C6E55BF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46122" y="4926929"/>
            <a:ext cx="360040" cy="165101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>
              <a:defRPr lang="de-DE" sz="700" smtClean="0">
                <a:solidFill>
                  <a:srgbClr val="727272"/>
                </a:solidFill>
              </a:defRPr>
            </a:lvl1pPr>
          </a:lstStyle>
          <a:p>
            <a:pPr algn="r"/>
            <a:fld id="{9685FB39-C308-436A-80AC-4C53FE67B733}" type="slidenum">
              <a:rPr lang="de-DE" smtClean="0"/>
              <a:pPr algn="r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57976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-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3"/>
          <p:cNvSpPr/>
          <p:nvPr userDrawn="1"/>
        </p:nvSpPr>
        <p:spPr>
          <a:xfrm>
            <a:off x="178785" y="2509523"/>
            <a:ext cx="2634689" cy="2666741"/>
          </a:xfrm>
          <a:custGeom>
            <a:avLst/>
            <a:gdLst>
              <a:gd name="connsiteX0" fmla="*/ 0 w 2627824"/>
              <a:gd name="connsiteY0" fmla="*/ 0 h 2304336"/>
              <a:gd name="connsiteX1" fmla="*/ 2627824 w 2627824"/>
              <a:gd name="connsiteY1" fmla="*/ 0 h 2304336"/>
              <a:gd name="connsiteX2" fmla="*/ 2627824 w 2627824"/>
              <a:gd name="connsiteY2" fmla="*/ 2304336 h 2304336"/>
              <a:gd name="connsiteX3" fmla="*/ 0 w 2627824"/>
              <a:gd name="connsiteY3" fmla="*/ 2304336 h 2304336"/>
              <a:gd name="connsiteX4" fmla="*/ 0 w 2627824"/>
              <a:gd name="connsiteY4" fmla="*/ 0 h 2304336"/>
              <a:gd name="connsiteX0" fmla="*/ 0 w 2627824"/>
              <a:gd name="connsiteY0" fmla="*/ 520608 h 2304336"/>
              <a:gd name="connsiteX1" fmla="*/ 2627824 w 2627824"/>
              <a:gd name="connsiteY1" fmla="*/ 0 h 2304336"/>
              <a:gd name="connsiteX2" fmla="*/ 2627824 w 2627824"/>
              <a:gd name="connsiteY2" fmla="*/ 2304336 h 2304336"/>
              <a:gd name="connsiteX3" fmla="*/ 0 w 2627824"/>
              <a:gd name="connsiteY3" fmla="*/ 2304336 h 2304336"/>
              <a:gd name="connsiteX4" fmla="*/ 0 w 2627824"/>
              <a:gd name="connsiteY4" fmla="*/ 520608 h 2304336"/>
              <a:gd name="connsiteX0" fmla="*/ 0 w 2634087"/>
              <a:gd name="connsiteY0" fmla="*/ 520608 h 2578812"/>
              <a:gd name="connsiteX1" fmla="*/ 2627824 w 2634087"/>
              <a:gd name="connsiteY1" fmla="*/ 0 h 2578812"/>
              <a:gd name="connsiteX2" fmla="*/ 2634087 w 2634087"/>
              <a:gd name="connsiteY2" fmla="*/ 2578812 h 2578812"/>
              <a:gd name="connsiteX3" fmla="*/ 0 w 2634087"/>
              <a:gd name="connsiteY3" fmla="*/ 2304336 h 2578812"/>
              <a:gd name="connsiteX4" fmla="*/ 0 w 2634087"/>
              <a:gd name="connsiteY4" fmla="*/ 520608 h 2578812"/>
              <a:gd name="connsiteX0" fmla="*/ 0 w 2634087"/>
              <a:gd name="connsiteY0" fmla="*/ 520608 h 2591011"/>
              <a:gd name="connsiteX1" fmla="*/ 2627824 w 2634087"/>
              <a:gd name="connsiteY1" fmla="*/ 0 h 2591011"/>
              <a:gd name="connsiteX2" fmla="*/ 2634087 w 2634087"/>
              <a:gd name="connsiteY2" fmla="*/ 2578812 h 2591011"/>
              <a:gd name="connsiteX3" fmla="*/ 6263 w 2634087"/>
              <a:gd name="connsiteY3" fmla="*/ 2591011 h 2591011"/>
              <a:gd name="connsiteX4" fmla="*/ 0 w 2634087"/>
              <a:gd name="connsiteY4" fmla="*/ 520608 h 2591011"/>
              <a:gd name="connsiteX0" fmla="*/ 602 w 2634689"/>
              <a:gd name="connsiteY0" fmla="*/ 520608 h 2597110"/>
              <a:gd name="connsiteX1" fmla="*/ 2628426 w 2634689"/>
              <a:gd name="connsiteY1" fmla="*/ 0 h 2597110"/>
              <a:gd name="connsiteX2" fmla="*/ 2634689 w 2634689"/>
              <a:gd name="connsiteY2" fmla="*/ 2578812 h 2597110"/>
              <a:gd name="connsiteX3" fmla="*/ 602 w 2634689"/>
              <a:gd name="connsiteY3" fmla="*/ 2597110 h 2597110"/>
              <a:gd name="connsiteX4" fmla="*/ 602 w 2634689"/>
              <a:gd name="connsiteY4" fmla="*/ 520608 h 2597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34689" h="2597110">
                <a:moveTo>
                  <a:pt x="602" y="520608"/>
                </a:moveTo>
                <a:lnTo>
                  <a:pt x="2628426" y="0"/>
                </a:lnTo>
                <a:cubicBezTo>
                  <a:pt x="2630514" y="859604"/>
                  <a:pt x="2632601" y="1719208"/>
                  <a:pt x="2634689" y="2578812"/>
                </a:cubicBezTo>
                <a:lnTo>
                  <a:pt x="602" y="2597110"/>
                </a:lnTo>
                <a:cubicBezTo>
                  <a:pt x="-1486" y="1906976"/>
                  <a:pt x="2690" y="1210742"/>
                  <a:pt x="602" y="520608"/>
                </a:cubicBezTo>
                <a:close/>
              </a:path>
            </a:pathLst>
          </a:custGeom>
          <a:solidFill>
            <a:srgbClr val="009FE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2" name="Rechteck 3"/>
          <p:cNvSpPr/>
          <p:nvPr userDrawn="1"/>
        </p:nvSpPr>
        <p:spPr>
          <a:xfrm>
            <a:off x="3251223" y="2509523"/>
            <a:ext cx="2634689" cy="2666741"/>
          </a:xfrm>
          <a:custGeom>
            <a:avLst/>
            <a:gdLst>
              <a:gd name="connsiteX0" fmla="*/ 0 w 2627824"/>
              <a:gd name="connsiteY0" fmla="*/ 0 h 2304336"/>
              <a:gd name="connsiteX1" fmla="*/ 2627824 w 2627824"/>
              <a:gd name="connsiteY1" fmla="*/ 0 h 2304336"/>
              <a:gd name="connsiteX2" fmla="*/ 2627824 w 2627824"/>
              <a:gd name="connsiteY2" fmla="*/ 2304336 h 2304336"/>
              <a:gd name="connsiteX3" fmla="*/ 0 w 2627824"/>
              <a:gd name="connsiteY3" fmla="*/ 2304336 h 2304336"/>
              <a:gd name="connsiteX4" fmla="*/ 0 w 2627824"/>
              <a:gd name="connsiteY4" fmla="*/ 0 h 2304336"/>
              <a:gd name="connsiteX0" fmla="*/ 0 w 2627824"/>
              <a:gd name="connsiteY0" fmla="*/ 520608 h 2304336"/>
              <a:gd name="connsiteX1" fmla="*/ 2627824 w 2627824"/>
              <a:gd name="connsiteY1" fmla="*/ 0 h 2304336"/>
              <a:gd name="connsiteX2" fmla="*/ 2627824 w 2627824"/>
              <a:gd name="connsiteY2" fmla="*/ 2304336 h 2304336"/>
              <a:gd name="connsiteX3" fmla="*/ 0 w 2627824"/>
              <a:gd name="connsiteY3" fmla="*/ 2304336 h 2304336"/>
              <a:gd name="connsiteX4" fmla="*/ 0 w 2627824"/>
              <a:gd name="connsiteY4" fmla="*/ 520608 h 2304336"/>
              <a:gd name="connsiteX0" fmla="*/ 0 w 2634087"/>
              <a:gd name="connsiteY0" fmla="*/ 520608 h 2578812"/>
              <a:gd name="connsiteX1" fmla="*/ 2627824 w 2634087"/>
              <a:gd name="connsiteY1" fmla="*/ 0 h 2578812"/>
              <a:gd name="connsiteX2" fmla="*/ 2634087 w 2634087"/>
              <a:gd name="connsiteY2" fmla="*/ 2578812 h 2578812"/>
              <a:gd name="connsiteX3" fmla="*/ 0 w 2634087"/>
              <a:gd name="connsiteY3" fmla="*/ 2304336 h 2578812"/>
              <a:gd name="connsiteX4" fmla="*/ 0 w 2634087"/>
              <a:gd name="connsiteY4" fmla="*/ 520608 h 2578812"/>
              <a:gd name="connsiteX0" fmla="*/ 0 w 2634087"/>
              <a:gd name="connsiteY0" fmla="*/ 520608 h 2591011"/>
              <a:gd name="connsiteX1" fmla="*/ 2627824 w 2634087"/>
              <a:gd name="connsiteY1" fmla="*/ 0 h 2591011"/>
              <a:gd name="connsiteX2" fmla="*/ 2634087 w 2634087"/>
              <a:gd name="connsiteY2" fmla="*/ 2578812 h 2591011"/>
              <a:gd name="connsiteX3" fmla="*/ 6263 w 2634087"/>
              <a:gd name="connsiteY3" fmla="*/ 2591011 h 2591011"/>
              <a:gd name="connsiteX4" fmla="*/ 0 w 2634087"/>
              <a:gd name="connsiteY4" fmla="*/ 520608 h 2591011"/>
              <a:gd name="connsiteX0" fmla="*/ 602 w 2634689"/>
              <a:gd name="connsiteY0" fmla="*/ 520608 h 2597110"/>
              <a:gd name="connsiteX1" fmla="*/ 2628426 w 2634689"/>
              <a:gd name="connsiteY1" fmla="*/ 0 h 2597110"/>
              <a:gd name="connsiteX2" fmla="*/ 2634689 w 2634689"/>
              <a:gd name="connsiteY2" fmla="*/ 2578812 h 2597110"/>
              <a:gd name="connsiteX3" fmla="*/ 602 w 2634689"/>
              <a:gd name="connsiteY3" fmla="*/ 2597110 h 2597110"/>
              <a:gd name="connsiteX4" fmla="*/ 602 w 2634689"/>
              <a:gd name="connsiteY4" fmla="*/ 520608 h 2597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34689" h="2597110">
                <a:moveTo>
                  <a:pt x="602" y="520608"/>
                </a:moveTo>
                <a:lnTo>
                  <a:pt x="2628426" y="0"/>
                </a:lnTo>
                <a:cubicBezTo>
                  <a:pt x="2630514" y="859604"/>
                  <a:pt x="2632601" y="1719208"/>
                  <a:pt x="2634689" y="2578812"/>
                </a:cubicBezTo>
                <a:lnTo>
                  <a:pt x="602" y="2597110"/>
                </a:lnTo>
                <a:cubicBezTo>
                  <a:pt x="-1486" y="1906976"/>
                  <a:pt x="2690" y="1210742"/>
                  <a:pt x="602" y="520608"/>
                </a:cubicBezTo>
                <a:close/>
              </a:path>
            </a:pathLst>
          </a:custGeom>
          <a:solidFill>
            <a:srgbClr val="009FE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3" name="Rechteck 3"/>
          <p:cNvSpPr/>
          <p:nvPr userDrawn="1"/>
        </p:nvSpPr>
        <p:spPr>
          <a:xfrm>
            <a:off x="6340620" y="2509523"/>
            <a:ext cx="2634689" cy="2666741"/>
          </a:xfrm>
          <a:custGeom>
            <a:avLst/>
            <a:gdLst>
              <a:gd name="connsiteX0" fmla="*/ 0 w 2627824"/>
              <a:gd name="connsiteY0" fmla="*/ 0 h 2304336"/>
              <a:gd name="connsiteX1" fmla="*/ 2627824 w 2627824"/>
              <a:gd name="connsiteY1" fmla="*/ 0 h 2304336"/>
              <a:gd name="connsiteX2" fmla="*/ 2627824 w 2627824"/>
              <a:gd name="connsiteY2" fmla="*/ 2304336 h 2304336"/>
              <a:gd name="connsiteX3" fmla="*/ 0 w 2627824"/>
              <a:gd name="connsiteY3" fmla="*/ 2304336 h 2304336"/>
              <a:gd name="connsiteX4" fmla="*/ 0 w 2627824"/>
              <a:gd name="connsiteY4" fmla="*/ 0 h 2304336"/>
              <a:gd name="connsiteX0" fmla="*/ 0 w 2627824"/>
              <a:gd name="connsiteY0" fmla="*/ 520608 h 2304336"/>
              <a:gd name="connsiteX1" fmla="*/ 2627824 w 2627824"/>
              <a:gd name="connsiteY1" fmla="*/ 0 h 2304336"/>
              <a:gd name="connsiteX2" fmla="*/ 2627824 w 2627824"/>
              <a:gd name="connsiteY2" fmla="*/ 2304336 h 2304336"/>
              <a:gd name="connsiteX3" fmla="*/ 0 w 2627824"/>
              <a:gd name="connsiteY3" fmla="*/ 2304336 h 2304336"/>
              <a:gd name="connsiteX4" fmla="*/ 0 w 2627824"/>
              <a:gd name="connsiteY4" fmla="*/ 520608 h 2304336"/>
              <a:gd name="connsiteX0" fmla="*/ 0 w 2634087"/>
              <a:gd name="connsiteY0" fmla="*/ 520608 h 2578812"/>
              <a:gd name="connsiteX1" fmla="*/ 2627824 w 2634087"/>
              <a:gd name="connsiteY1" fmla="*/ 0 h 2578812"/>
              <a:gd name="connsiteX2" fmla="*/ 2634087 w 2634087"/>
              <a:gd name="connsiteY2" fmla="*/ 2578812 h 2578812"/>
              <a:gd name="connsiteX3" fmla="*/ 0 w 2634087"/>
              <a:gd name="connsiteY3" fmla="*/ 2304336 h 2578812"/>
              <a:gd name="connsiteX4" fmla="*/ 0 w 2634087"/>
              <a:gd name="connsiteY4" fmla="*/ 520608 h 2578812"/>
              <a:gd name="connsiteX0" fmla="*/ 0 w 2634087"/>
              <a:gd name="connsiteY0" fmla="*/ 520608 h 2591011"/>
              <a:gd name="connsiteX1" fmla="*/ 2627824 w 2634087"/>
              <a:gd name="connsiteY1" fmla="*/ 0 h 2591011"/>
              <a:gd name="connsiteX2" fmla="*/ 2634087 w 2634087"/>
              <a:gd name="connsiteY2" fmla="*/ 2578812 h 2591011"/>
              <a:gd name="connsiteX3" fmla="*/ 6263 w 2634087"/>
              <a:gd name="connsiteY3" fmla="*/ 2591011 h 2591011"/>
              <a:gd name="connsiteX4" fmla="*/ 0 w 2634087"/>
              <a:gd name="connsiteY4" fmla="*/ 520608 h 2591011"/>
              <a:gd name="connsiteX0" fmla="*/ 602 w 2634689"/>
              <a:gd name="connsiteY0" fmla="*/ 520608 h 2597110"/>
              <a:gd name="connsiteX1" fmla="*/ 2628426 w 2634689"/>
              <a:gd name="connsiteY1" fmla="*/ 0 h 2597110"/>
              <a:gd name="connsiteX2" fmla="*/ 2634689 w 2634689"/>
              <a:gd name="connsiteY2" fmla="*/ 2578812 h 2597110"/>
              <a:gd name="connsiteX3" fmla="*/ 602 w 2634689"/>
              <a:gd name="connsiteY3" fmla="*/ 2597110 h 2597110"/>
              <a:gd name="connsiteX4" fmla="*/ 602 w 2634689"/>
              <a:gd name="connsiteY4" fmla="*/ 520608 h 2597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34689" h="2597110">
                <a:moveTo>
                  <a:pt x="602" y="520608"/>
                </a:moveTo>
                <a:lnTo>
                  <a:pt x="2628426" y="0"/>
                </a:lnTo>
                <a:cubicBezTo>
                  <a:pt x="2630514" y="859604"/>
                  <a:pt x="2632601" y="1719208"/>
                  <a:pt x="2634689" y="2578812"/>
                </a:cubicBezTo>
                <a:lnTo>
                  <a:pt x="602" y="2597110"/>
                </a:lnTo>
                <a:cubicBezTo>
                  <a:pt x="-1486" y="1906976"/>
                  <a:pt x="2690" y="1210742"/>
                  <a:pt x="602" y="520608"/>
                </a:cubicBezTo>
                <a:close/>
              </a:path>
            </a:pathLst>
          </a:custGeom>
          <a:solidFill>
            <a:srgbClr val="009FE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cap="all" baseline="0"/>
            </a:lvl1pPr>
          </a:lstStyle>
          <a:p>
            <a:r>
              <a:rPr lang="de-DE"/>
              <a:t>TITEL</a:t>
            </a:r>
          </a:p>
        </p:txBody>
      </p:sp>
      <p:sp>
        <p:nvSpPr>
          <p:cNvPr id="7" name="Textplatzhalter 8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14800"/>
            <a:ext cx="6012160" cy="216000"/>
          </a:xfrm>
        </p:spPr>
        <p:txBody>
          <a:bodyPr vert="horz" lIns="360000" tIns="0" rIns="180000" bIns="45720" rtlCol="0" anchor="t">
            <a:noAutofit/>
          </a:bodyPr>
          <a:lstStyle>
            <a:lvl1pPr marL="0" indent="0">
              <a:buNone/>
              <a:defRPr lang="de-DE" sz="1400" cap="all" baseline="0" smtClean="0">
                <a:solidFill>
                  <a:schemeClr val="bg1"/>
                </a:solidFill>
                <a:latin typeface="AdelsFuturaCondensedLight" pitchFamily="50" charset="0"/>
                <a:ea typeface="+mj-ea"/>
                <a:cs typeface="+mj-cs"/>
              </a:defRPr>
            </a:lvl1pPr>
            <a:lvl2pPr>
              <a:defRPr lang="de-DE" sz="1800" smtClean="0">
                <a:solidFill>
                  <a:schemeClr val="tx1"/>
                </a:solidFill>
                <a:latin typeface="+mn-lt"/>
              </a:defRPr>
            </a:lvl2pPr>
            <a:lvl3pPr>
              <a:defRPr lang="de-DE" smtClean="0">
                <a:solidFill>
                  <a:schemeClr val="tx1"/>
                </a:solidFill>
                <a:latin typeface="+mn-lt"/>
              </a:defRPr>
            </a:lvl3pPr>
            <a:lvl4pPr>
              <a:defRPr lang="de-DE" sz="1800" smtClean="0">
                <a:solidFill>
                  <a:schemeClr val="tx1"/>
                </a:solidFill>
                <a:latin typeface="+mn-lt"/>
              </a:defRPr>
            </a:lvl4pPr>
            <a:lvl5pPr>
              <a:defRPr lang="de-DE" sz="1800">
                <a:solidFill>
                  <a:schemeClr val="tx1"/>
                </a:solidFill>
                <a:latin typeface="+mn-lt"/>
              </a:defRPr>
            </a:lvl5pPr>
          </a:lstStyle>
          <a:p>
            <a:r>
              <a:rPr lang="de-DE" sz="1400">
                <a:solidFill>
                  <a:schemeClr val="bg1"/>
                </a:solidFill>
                <a:latin typeface="AdelsFuturaCondensedLight" pitchFamily="50" charset="0"/>
              </a:rPr>
              <a:t>SUBLINE</a:t>
            </a:r>
          </a:p>
        </p:txBody>
      </p:sp>
      <p:sp>
        <p:nvSpPr>
          <p:cNvPr id="11" name="Bildplatzhalter 20"/>
          <p:cNvSpPr>
            <a:spLocks noGrp="1"/>
          </p:cNvSpPr>
          <p:nvPr>
            <p:ph type="pic" sz="quarter" idx="14"/>
          </p:nvPr>
        </p:nvSpPr>
        <p:spPr>
          <a:xfrm>
            <a:off x="593981" y="1645798"/>
            <a:ext cx="1798638" cy="1800000"/>
          </a:xfr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/>
            </a:lvl1pPr>
          </a:lstStyle>
          <a:p>
            <a:endParaRPr lang="de-DE"/>
          </a:p>
        </p:txBody>
      </p:sp>
      <p:sp>
        <p:nvSpPr>
          <p:cNvPr id="12" name="Textplatzhalter 22"/>
          <p:cNvSpPr>
            <a:spLocks noGrp="1"/>
          </p:cNvSpPr>
          <p:nvPr>
            <p:ph type="body" sz="quarter" idx="15"/>
          </p:nvPr>
        </p:nvSpPr>
        <p:spPr>
          <a:xfrm>
            <a:off x="179900" y="3456382"/>
            <a:ext cx="2627312" cy="1722462"/>
          </a:xfrm>
          <a:noFill/>
        </p:spPr>
        <p:txBody>
          <a:bodyPr wrap="square" lIns="180000" rtlCol="0" anchor="ctr">
            <a:noAutofit/>
          </a:bodyPr>
          <a:lstStyle>
            <a:lvl1pPr marL="0" indent="0">
              <a:buNone/>
              <a:defRPr lang="de-DE" sz="1400" dirty="0" smtClean="0">
                <a:solidFill>
                  <a:schemeClr val="bg1"/>
                </a:solidFill>
              </a:defRPr>
            </a:lvl1pPr>
          </a:lstStyle>
          <a:p>
            <a:pPr marL="0" lvl="0" algn="ctr"/>
            <a:r>
              <a:rPr lang="de-DE"/>
              <a:t>Text</a:t>
            </a:r>
          </a:p>
        </p:txBody>
      </p:sp>
      <p:sp>
        <p:nvSpPr>
          <p:cNvPr id="13" name="Bildplatzhalter 20"/>
          <p:cNvSpPr>
            <a:spLocks noGrp="1"/>
          </p:cNvSpPr>
          <p:nvPr>
            <p:ph type="pic" sz="quarter" idx="16"/>
          </p:nvPr>
        </p:nvSpPr>
        <p:spPr>
          <a:xfrm>
            <a:off x="3672681" y="1645798"/>
            <a:ext cx="1798638" cy="1800000"/>
          </a:xfr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/>
            </a:lvl1pPr>
          </a:lstStyle>
          <a:p>
            <a:endParaRPr lang="de-DE"/>
          </a:p>
        </p:txBody>
      </p:sp>
      <p:sp>
        <p:nvSpPr>
          <p:cNvPr id="14" name="Textplatzhalter 22"/>
          <p:cNvSpPr>
            <a:spLocks noGrp="1"/>
          </p:cNvSpPr>
          <p:nvPr>
            <p:ph type="body" sz="quarter" idx="17"/>
          </p:nvPr>
        </p:nvSpPr>
        <p:spPr>
          <a:xfrm>
            <a:off x="3258344" y="3453802"/>
            <a:ext cx="2627312" cy="1722462"/>
          </a:xfrm>
          <a:noFill/>
        </p:spPr>
        <p:txBody>
          <a:bodyPr wrap="square" lIns="180000" rtlCol="0" anchor="ctr">
            <a:noAutofit/>
          </a:bodyPr>
          <a:lstStyle>
            <a:lvl1pPr marL="0" indent="0">
              <a:buNone/>
              <a:defRPr lang="de-DE" sz="1400" dirty="0" smtClean="0">
                <a:solidFill>
                  <a:schemeClr val="bg1"/>
                </a:solidFill>
              </a:defRPr>
            </a:lvl1pPr>
          </a:lstStyle>
          <a:p>
            <a:pPr marL="0" lvl="0" algn="ctr"/>
            <a:r>
              <a:rPr lang="de-DE"/>
              <a:t>Text</a:t>
            </a:r>
          </a:p>
        </p:txBody>
      </p:sp>
      <p:sp>
        <p:nvSpPr>
          <p:cNvPr id="15" name="Bildplatzhalter 20"/>
          <p:cNvSpPr>
            <a:spLocks noGrp="1"/>
          </p:cNvSpPr>
          <p:nvPr>
            <p:ph type="pic" sz="quarter" idx="18"/>
          </p:nvPr>
        </p:nvSpPr>
        <p:spPr>
          <a:xfrm>
            <a:off x="6755213" y="1645798"/>
            <a:ext cx="1798638" cy="1800000"/>
          </a:xfr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/>
            </a:lvl1pPr>
          </a:lstStyle>
          <a:p>
            <a:endParaRPr lang="de-DE"/>
          </a:p>
        </p:txBody>
      </p:sp>
      <p:sp>
        <p:nvSpPr>
          <p:cNvPr id="16" name="Textplatzhalter 22"/>
          <p:cNvSpPr>
            <a:spLocks noGrp="1"/>
          </p:cNvSpPr>
          <p:nvPr>
            <p:ph type="body" sz="quarter" idx="19"/>
          </p:nvPr>
        </p:nvSpPr>
        <p:spPr>
          <a:xfrm>
            <a:off x="6341813" y="3456382"/>
            <a:ext cx="2627312" cy="1722462"/>
          </a:xfrm>
          <a:noFill/>
        </p:spPr>
        <p:txBody>
          <a:bodyPr wrap="square" lIns="180000" rtlCol="0" anchor="ctr">
            <a:noAutofit/>
          </a:bodyPr>
          <a:lstStyle>
            <a:lvl1pPr marL="0" indent="0">
              <a:buNone/>
              <a:defRPr lang="de-DE" sz="1400" dirty="0" smtClean="0">
                <a:solidFill>
                  <a:schemeClr val="bg1"/>
                </a:solidFill>
              </a:defRPr>
            </a:lvl1pPr>
          </a:lstStyle>
          <a:p>
            <a:pPr marL="0" lvl="0" algn="ctr"/>
            <a:r>
              <a:rPr lang="de-DE"/>
              <a:t>Text</a:t>
            </a:r>
          </a:p>
        </p:txBody>
      </p:sp>
      <p:sp>
        <p:nvSpPr>
          <p:cNvPr id="21" name="Textplatzhalter 7"/>
          <p:cNvSpPr>
            <a:spLocks noGrp="1"/>
          </p:cNvSpPr>
          <p:nvPr>
            <p:ph type="body" sz="quarter" idx="20"/>
          </p:nvPr>
        </p:nvSpPr>
        <p:spPr>
          <a:xfrm>
            <a:off x="0" y="1059582"/>
            <a:ext cx="6011863" cy="288032"/>
          </a:xfrm>
        </p:spPr>
        <p:txBody>
          <a:bodyPr lIns="180000" rIns="180000" anchor="ctr">
            <a:normAutofit/>
          </a:bodyPr>
          <a:lstStyle>
            <a:lvl1pPr marL="0" indent="0">
              <a:buNone/>
              <a:defRPr sz="1400" b="1">
                <a:solidFill>
                  <a:schemeClr val="tx2">
                    <a:lumMod val="50000"/>
                  </a:schemeClr>
                </a:solidFill>
              </a:defRPr>
            </a:lvl1pPr>
            <a:lvl2pPr marL="457200" indent="0">
              <a:buNone/>
              <a:defRPr sz="1200">
                <a:solidFill>
                  <a:schemeClr val="tx2">
                    <a:lumMod val="50000"/>
                  </a:schemeClr>
                </a:solidFill>
              </a:defRPr>
            </a:lvl2pPr>
            <a:lvl3pPr marL="914400" indent="0">
              <a:buNone/>
              <a:defRPr sz="1100">
                <a:solidFill>
                  <a:schemeClr val="tx2">
                    <a:lumMod val="50000"/>
                  </a:schemeClr>
                </a:solidFill>
              </a:defRPr>
            </a:lvl3pPr>
            <a:lvl4pPr marL="1371600" indent="0">
              <a:buNone/>
              <a:defRPr sz="1050">
                <a:solidFill>
                  <a:schemeClr val="tx2">
                    <a:lumMod val="50000"/>
                  </a:schemeClr>
                </a:solidFill>
              </a:defRPr>
            </a:lvl4pPr>
            <a:lvl5pPr marL="1828800" indent="0">
              <a:buNone/>
              <a:defRPr sz="1050">
                <a:solidFill>
                  <a:schemeClr val="tx2">
                    <a:lumMod val="50000"/>
                  </a:schemeClr>
                </a:solidFill>
              </a:defRPr>
            </a:lvl5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18" name="Foliennummernplatzhalter 5">
            <a:extLst>
              <a:ext uri="{FF2B5EF4-FFF2-40B4-BE49-F238E27FC236}">
                <a16:creationId xmlns:a16="http://schemas.microsoft.com/office/drawing/2014/main" id="{37720447-6FB2-4A27-811B-88BB915ED4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46122" y="4926929"/>
            <a:ext cx="360040" cy="165101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>
              <a:defRPr lang="de-DE" sz="700" smtClean="0">
                <a:solidFill>
                  <a:srgbClr val="727272"/>
                </a:solidFill>
              </a:defRPr>
            </a:lvl1pPr>
          </a:lstStyle>
          <a:p>
            <a:pPr algn="r"/>
            <a:fld id="{9685FB39-C308-436A-80AC-4C53FE67B733}" type="slidenum">
              <a:rPr lang="de-DE" smtClean="0"/>
              <a:pPr algn="r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08086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22" grpId="0" animBg="1"/>
      <p:bldP spid="23" grpId="0" animBg="1"/>
      <p:bldP spid="11" grpId="0" animBg="1"/>
      <p:bldP spid="12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3" grpId="0" animBg="1"/>
      <p:bldP spid="14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5" grpId="0" animBg="1"/>
      <p:bldP spid="16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6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3-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0D6AD9EB-4BC3-474E-AF71-55559D403C8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6395" t="12723" r="6328" b="6749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8" name="Rechteck 17">
            <a:extLst>
              <a:ext uri="{FF2B5EF4-FFF2-40B4-BE49-F238E27FC236}">
                <a16:creationId xmlns:a16="http://schemas.microsoft.com/office/drawing/2014/main" id="{B205B39B-C185-4E02-8C16-41E653F59CB2}"/>
              </a:ext>
            </a:extLst>
          </p:cNvPr>
          <p:cNvSpPr/>
          <p:nvPr userDrawn="1"/>
        </p:nvSpPr>
        <p:spPr>
          <a:xfrm>
            <a:off x="-7276" y="0"/>
            <a:ext cx="9151362" cy="5144659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de-DE"/>
              <a:t> </a:t>
            </a:r>
          </a:p>
        </p:txBody>
      </p:sp>
      <p:sp>
        <p:nvSpPr>
          <p:cNvPr id="19" name="Freihandform 30">
            <a:extLst>
              <a:ext uri="{FF2B5EF4-FFF2-40B4-BE49-F238E27FC236}">
                <a16:creationId xmlns:a16="http://schemas.microsoft.com/office/drawing/2014/main" id="{DA4F34A7-CAAA-4276-BE4E-05E23014727A}"/>
              </a:ext>
            </a:extLst>
          </p:cNvPr>
          <p:cNvSpPr/>
          <p:nvPr userDrawn="1"/>
        </p:nvSpPr>
        <p:spPr>
          <a:xfrm flipH="1">
            <a:off x="6007084" y="-4230"/>
            <a:ext cx="3136916" cy="860686"/>
          </a:xfrm>
          <a:custGeom>
            <a:avLst/>
            <a:gdLst>
              <a:gd name="connsiteX0" fmla="*/ 0 w 6008914"/>
              <a:gd name="connsiteY0" fmla="*/ 0 h 1182532"/>
              <a:gd name="connsiteX1" fmla="*/ 6008914 w 6008914"/>
              <a:gd name="connsiteY1" fmla="*/ 0 h 1182532"/>
              <a:gd name="connsiteX2" fmla="*/ 6008914 w 6008914"/>
              <a:gd name="connsiteY2" fmla="*/ 1182532 h 1182532"/>
              <a:gd name="connsiteX3" fmla="*/ 0 w 6008914"/>
              <a:gd name="connsiteY3" fmla="*/ 797521 h 1182532"/>
              <a:gd name="connsiteX4" fmla="*/ 0 w 6008914"/>
              <a:gd name="connsiteY4" fmla="*/ 0 h 1182532"/>
              <a:gd name="connsiteX0" fmla="*/ 2873828 w 6008914"/>
              <a:gd name="connsiteY0" fmla="*/ 0 h 1182532"/>
              <a:gd name="connsiteX1" fmla="*/ 6008914 w 6008914"/>
              <a:gd name="connsiteY1" fmla="*/ 0 h 1182532"/>
              <a:gd name="connsiteX2" fmla="*/ 6008914 w 6008914"/>
              <a:gd name="connsiteY2" fmla="*/ 1182532 h 1182532"/>
              <a:gd name="connsiteX3" fmla="*/ 0 w 6008914"/>
              <a:gd name="connsiteY3" fmla="*/ 797521 h 1182532"/>
              <a:gd name="connsiteX4" fmla="*/ 2873828 w 6008914"/>
              <a:gd name="connsiteY4" fmla="*/ 0 h 1182532"/>
              <a:gd name="connsiteX0" fmla="*/ 6875 w 3141961"/>
              <a:gd name="connsiteY0" fmla="*/ 0 h 1182532"/>
              <a:gd name="connsiteX1" fmla="*/ 3141961 w 3141961"/>
              <a:gd name="connsiteY1" fmla="*/ 0 h 1182532"/>
              <a:gd name="connsiteX2" fmla="*/ 3141961 w 3141961"/>
              <a:gd name="connsiteY2" fmla="*/ 1182532 h 1182532"/>
              <a:gd name="connsiteX3" fmla="*/ 0 w 3141961"/>
              <a:gd name="connsiteY3" fmla="*/ 976276 h 1182532"/>
              <a:gd name="connsiteX4" fmla="*/ 6875 w 3141961"/>
              <a:gd name="connsiteY4" fmla="*/ 0 h 1182532"/>
              <a:gd name="connsiteX0" fmla="*/ 661 w 3142622"/>
              <a:gd name="connsiteY0" fmla="*/ 0 h 1595043"/>
              <a:gd name="connsiteX1" fmla="*/ 3142622 w 3142622"/>
              <a:gd name="connsiteY1" fmla="*/ 412511 h 1595043"/>
              <a:gd name="connsiteX2" fmla="*/ 3142622 w 3142622"/>
              <a:gd name="connsiteY2" fmla="*/ 1595043 h 1595043"/>
              <a:gd name="connsiteX3" fmla="*/ 661 w 3142622"/>
              <a:gd name="connsiteY3" fmla="*/ 1388787 h 1595043"/>
              <a:gd name="connsiteX4" fmla="*/ 661 w 3142622"/>
              <a:gd name="connsiteY4" fmla="*/ 0 h 1595043"/>
              <a:gd name="connsiteX0" fmla="*/ 661 w 3156372"/>
              <a:gd name="connsiteY0" fmla="*/ 6875 h 1601918"/>
              <a:gd name="connsiteX1" fmla="*/ 3156372 w 3156372"/>
              <a:gd name="connsiteY1" fmla="*/ 0 h 1601918"/>
              <a:gd name="connsiteX2" fmla="*/ 3142622 w 3156372"/>
              <a:gd name="connsiteY2" fmla="*/ 1601918 h 1601918"/>
              <a:gd name="connsiteX3" fmla="*/ 661 w 3156372"/>
              <a:gd name="connsiteY3" fmla="*/ 1395662 h 1601918"/>
              <a:gd name="connsiteX4" fmla="*/ 661 w 3156372"/>
              <a:gd name="connsiteY4" fmla="*/ 6875 h 1601918"/>
              <a:gd name="connsiteX0" fmla="*/ 661 w 3144797"/>
              <a:gd name="connsiteY0" fmla="*/ 0 h 1595043"/>
              <a:gd name="connsiteX1" fmla="*/ 3144797 w 3144797"/>
              <a:gd name="connsiteY1" fmla="*/ 610008 h 1595043"/>
              <a:gd name="connsiteX2" fmla="*/ 3142622 w 3144797"/>
              <a:gd name="connsiteY2" fmla="*/ 1595043 h 1595043"/>
              <a:gd name="connsiteX3" fmla="*/ 661 w 3144797"/>
              <a:gd name="connsiteY3" fmla="*/ 1388787 h 1595043"/>
              <a:gd name="connsiteX4" fmla="*/ 661 w 3144797"/>
              <a:gd name="connsiteY4" fmla="*/ 0 h 1595043"/>
              <a:gd name="connsiteX0" fmla="*/ 661 w 3142622"/>
              <a:gd name="connsiteY0" fmla="*/ 0 h 1595043"/>
              <a:gd name="connsiteX1" fmla="*/ 3110507 w 3142622"/>
              <a:gd name="connsiteY1" fmla="*/ 681676 h 1595043"/>
              <a:gd name="connsiteX2" fmla="*/ 3142622 w 3142622"/>
              <a:gd name="connsiteY2" fmla="*/ 1595043 h 1595043"/>
              <a:gd name="connsiteX3" fmla="*/ 661 w 3142622"/>
              <a:gd name="connsiteY3" fmla="*/ 1388787 h 1595043"/>
              <a:gd name="connsiteX4" fmla="*/ 661 w 3142622"/>
              <a:gd name="connsiteY4" fmla="*/ 0 h 1595043"/>
              <a:gd name="connsiteX0" fmla="*/ 661 w 3142622"/>
              <a:gd name="connsiteY0" fmla="*/ 0 h 1595043"/>
              <a:gd name="connsiteX1" fmla="*/ 3133367 w 3142622"/>
              <a:gd name="connsiteY1" fmla="*/ 695611 h 1595043"/>
              <a:gd name="connsiteX2" fmla="*/ 3142622 w 3142622"/>
              <a:gd name="connsiteY2" fmla="*/ 1595043 h 1595043"/>
              <a:gd name="connsiteX3" fmla="*/ 661 w 3142622"/>
              <a:gd name="connsiteY3" fmla="*/ 1388787 h 1595043"/>
              <a:gd name="connsiteX4" fmla="*/ 661 w 3142622"/>
              <a:gd name="connsiteY4" fmla="*/ 0 h 1595043"/>
              <a:gd name="connsiteX0" fmla="*/ 661 w 3133367"/>
              <a:gd name="connsiteY0" fmla="*/ 0 h 1595043"/>
              <a:gd name="connsiteX1" fmla="*/ 3133367 w 3133367"/>
              <a:gd name="connsiteY1" fmla="*/ 695611 h 1595043"/>
              <a:gd name="connsiteX2" fmla="*/ 3133097 w 3133367"/>
              <a:gd name="connsiteY2" fmla="*/ 1595043 h 1595043"/>
              <a:gd name="connsiteX3" fmla="*/ 661 w 3133367"/>
              <a:gd name="connsiteY3" fmla="*/ 1388787 h 1595043"/>
              <a:gd name="connsiteX4" fmla="*/ 661 w 3133367"/>
              <a:gd name="connsiteY4" fmla="*/ 0 h 1595043"/>
              <a:gd name="connsiteX0" fmla="*/ 15240 w 3132706"/>
              <a:gd name="connsiteY0" fmla="*/ 70831 h 899432"/>
              <a:gd name="connsiteX1" fmla="*/ 3132706 w 3132706"/>
              <a:gd name="connsiteY1" fmla="*/ 0 h 899432"/>
              <a:gd name="connsiteX2" fmla="*/ 3132436 w 3132706"/>
              <a:gd name="connsiteY2" fmla="*/ 899432 h 899432"/>
              <a:gd name="connsiteX3" fmla="*/ 0 w 3132706"/>
              <a:gd name="connsiteY3" fmla="*/ 693176 h 899432"/>
              <a:gd name="connsiteX4" fmla="*/ 15240 w 3132706"/>
              <a:gd name="connsiteY4" fmla="*/ 70831 h 899432"/>
              <a:gd name="connsiteX0" fmla="*/ 400 w 3136916"/>
              <a:gd name="connsiteY0" fmla="*/ 3146 h 899432"/>
              <a:gd name="connsiteX1" fmla="*/ 3136916 w 3136916"/>
              <a:gd name="connsiteY1" fmla="*/ 0 h 899432"/>
              <a:gd name="connsiteX2" fmla="*/ 3136646 w 3136916"/>
              <a:gd name="connsiteY2" fmla="*/ 899432 h 899432"/>
              <a:gd name="connsiteX3" fmla="*/ 4210 w 3136916"/>
              <a:gd name="connsiteY3" fmla="*/ 693176 h 899432"/>
              <a:gd name="connsiteX4" fmla="*/ 400 w 3136916"/>
              <a:gd name="connsiteY4" fmla="*/ 3146 h 899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36916" h="899432">
                <a:moveTo>
                  <a:pt x="400" y="3146"/>
                </a:moveTo>
                <a:lnTo>
                  <a:pt x="3136916" y="0"/>
                </a:lnTo>
                <a:lnTo>
                  <a:pt x="3136646" y="899432"/>
                </a:lnTo>
                <a:lnTo>
                  <a:pt x="4210" y="693176"/>
                </a:lnTo>
                <a:cubicBezTo>
                  <a:pt x="6502" y="367751"/>
                  <a:pt x="-1892" y="328571"/>
                  <a:pt x="400" y="3146"/>
                </a:cubicBezTo>
                <a:close/>
              </a:path>
            </a:pathLst>
          </a:custGeom>
          <a:solidFill>
            <a:srgbClr val="009FE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0"/>
              </a:spcBef>
              <a:spcAft>
                <a:spcPts val="600"/>
              </a:spcAft>
            </a:pPr>
            <a:endParaRPr lang="de-DE"/>
          </a:p>
        </p:txBody>
      </p:sp>
      <p:sp>
        <p:nvSpPr>
          <p:cNvPr id="20" name="Freihandform 32">
            <a:extLst>
              <a:ext uri="{FF2B5EF4-FFF2-40B4-BE49-F238E27FC236}">
                <a16:creationId xmlns:a16="http://schemas.microsoft.com/office/drawing/2014/main" id="{EC9DF192-1090-4130-B946-2A3429BC7648}"/>
              </a:ext>
            </a:extLst>
          </p:cNvPr>
          <p:cNvSpPr/>
          <p:nvPr userDrawn="1"/>
        </p:nvSpPr>
        <p:spPr>
          <a:xfrm flipH="1">
            <a:off x="-7361" y="-2634"/>
            <a:ext cx="6015673" cy="1322090"/>
          </a:xfrm>
          <a:custGeom>
            <a:avLst/>
            <a:gdLst>
              <a:gd name="connsiteX0" fmla="*/ 0 w 6008914"/>
              <a:gd name="connsiteY0" fmla="*/ 0 h 1182532"/>
              <a:gd name="connsiteX1" fmla="*/ 6008914 w 6008914"/>
              <a:gd name="connsiteY1" fmla="*/ 0 h 1182532"/>
              <a:gd name="connsiteX2" fmla="*/ 6008914 w 6008914"/>
              <a:gd name="connsiteY2" fmla="*/ 1182532 h 1182532"/>
              <a:gd name="connsiteX3" fmla="*/ 0 w 6008914"/>
              <a:gd name="connsiteY3" fmla="*/ 797521 h 1182532"/>
              <a:gd name="connsiteX4" fmla="*/ 0 w 6008914"/>
              <a:gd name="connsiteY4" fmla="*/ 0 h 1182532"/>
              <a:gd name="connsiteX0" fmla="*/ 0 w 6008914"/>
              <a:gd name="connsiteY0" fmla="*/ 238891 h 1421423"/>
              <a:gd name="connsiteX1" fmla="*/ 6008914 w 6008914"/>
              <a:gd name="connsiteY1" fmla="*/ 0 h 1421423"/>
              <a:gd name="connsiteX2" fmla="*/ 6008914 w 6008914"/>
              <a:gd name="connsiteY2" fmla="*/ 1421423 h 1421423"/>
              <a:gd name="connsiteX3" fmla="*/ 0 w 6008914"/>
              <a:gd name="connsiteY3" fmla="*/ 1036412 h 1421423"/>
              <a:gd name="connsiteX4" fmla="*/ 0 w 6008914"/>
              <a:gd name="connsiteY4" fmla="*/ 238891 h 1421423"/>
              <a:gd name="connsiteX0" fmla="*/ 0 w 6008914"/>
              <a:gd name="connsiteY0" fmla="*/ 0 h 1453275"/>
              <a:gd name="connsiteX1" fmla="*/ 6008914 w 6008914"/>
              <a:gd name="connsiteY1" fmla="*/ 31852 h 1453275"/>
              <a:gd name="connsiteX2" fmla="*/ 6008914 w 6008914"/>
              <a:gd name="connsiteY2" fmla="*/ 1453275 h 1453275"/>
              <a:gd name="connsiteX3" fmla="*/ 0 w 6008914"/>
              <a:gd name="connsiteY3" fmla="*/ 1068264 h 1453275"/>
              <a:gd name="connsiteX4" fmla="*/ 0 w 6008914"/>
              <a:gd name="connsiteY4" fmla="*/ 0 h 1453275"/>
              <a:gd name="connsiteX0" fmla="*/ 20945 w 6008914"/>
              <a:gd name="connsiteY0" fmla="*/ 103520 h 1421423"/>
              <a:gd name="connsiteX1" fmla="*/ 6008914 w 6008914"/>
              <a:gd name="connsiteY1" fmla="*/ 0 h 1421423"/>
              <a:gd name="connsiteX2" fmla="*/ 6008914 w 6008914"/>
              <a:gd name="connsiteY2" fmla="*/ 1421423 h 1421423"/>
              <a:gd name="connsiteX3" fmla="*/ 0 w 6008914"/>
              <a:gd name="connsiteY3" fmla="*/ 1036412 h 1421423"/>
              <a:gd name="connsiteX4" fmla="*/ 20945 w 6008914"/>
              <a:gd name="connsiteY4" fmla="*/ 103520 h 1421423"/>
              <a:gd name="connsiteX0" fmla="*/ 1904 w 6008914"/>
              <a:gd name="connsiteY0" fmla="*/ 41807 h 1421423"/>
              <a:gd name="connsiteX1" fmla="*/ 6008914 w 6008914"/>
              <a:gd name="connsiteY1" fmla="*/ 0 h 1421423"/>
              <a:gd name="connsiteX2" fmla="*/ 6008914 w 6008914"/>
              <a:gd name="connsiteY2" fmla="*/ 1421423 h 1421423"/>
              <a:gd name="connsiteX3" fmla="*/ 0 w 6008914"/>
              <a:gd name="connsiteY3" fmla="*/ 1036412 h 1421423"/>
              <a:gd name="connsiteX4" fmla="*/ 1904 w 6008914"/>
              <a:gd name="connsiteY4" fmla="*/ 41807 h 1421423"/>
              <a:gd name="connsiteX0" fmla="*/ 1904 w 6008914"/>
              <a:gd name="connsiteY0" fmla="*/ 0 h 1379616"/>
              <a:gd name="connsiteX1" fmla="*/ 5993681 w 6008914"/>
              <a:gd name="connsiteY1" fmla="*/ 81620 h 1379616"/>
              <a:gd name="connsiteX2" fmla="*/ 6008914 w 6008914"/>
              <a:gd name="connsiteY2" fmla="*/ 1379616 h 1379616"/>
              <a:gd name="connsiteX3" fmla="*/ 0 w 6008914"/>
              <a:gd name="connsiteY3" fmla="*/ 994605 h 1379616"/>
              <a:gd name="connsiteX4" fmla="*/ 1904 w 6008914"/>
              <a:gd name="connsiteY4" fmla="*/ 0 h 1379616"/>
              <a:gd name="connsiteX0" fmla="*/ 1904 w 6012722"/>
              <a:gd name="connsiteY0" fmla="*/ 1992 h 1381608"/>
              <a:gd name="connsiteX1" fmla="*/ 6012722 w 6012722"/>
              <a:gd name="connsiteY1" fmla="*/ 0 h 1381608"/>
              <a:gd name="connsiteX2" fmla="*/ 6008914 w 6012722"/>
              <a:gd name="connsiteY2" fmla="*/ 1381608 h 1381608"/>
              <a:gd name="connsiteX3" fmla="*/ 0 w 6012722"/>
              <a:gd name="connsiteY3" fmla="*/ 996597 h 1381608"/>
              <a:gd name="connsiteX4" fmla="*/ 1904 w 6012722"/>
              <a:gd name="connsiteY4" fmla="*/ 1992 h 13816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12722" h="1381608">
                <a:moveTo>
                  <a:pt x="1904" y="1992"/>
                </a:moveTo>
                <a:lnTo>
                  <a:pt x="6012722" y="0"/>
                </a:lnTo>
                <a:cubicBezTo>
                  <a:pt x="6011453" y="460536"/>
                  <a:pt x="6010183" y="921072"/>
                  <a:pt x="6008914" y="1381608"/>
                </a:cubicBezTo>
                <a:lnTo>
                  <a:pt x="0" y="996597"/>
                </a:lnTo>
                <a:cubicBezTo>
                  <a:pt x="635" y="665062"/>
                  <a:pt x="1269" y="333527"/>
                  <a:pt x="1904" y="1992"/>
                </a:cubicBezTo>
                <a:close/>
              </a:path>
            </a:pathLst>
          </a:custGeom>
          <a:solidFill>
            <a:srgbClr val="009FE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de-DE"/>
              <a:t> </a:t>
            </a:r>
          </a:p>
        </p:txBody>
      </p:sp>
      <p:pic>
        <p:nvPicPr>
          <p:cNvPr id="24" name="Picture 2" descr="Z:\ADELS 2017\Präsentation\Daten\logo-adels-weiss.png">
            <a:extLst>
              <a:ext uri="{FF2B5EF4-FFF2-40B4-BE49-F238E27FC236}">
                <a16:creationId xmlns:a16="http://schemas.microsoft.com/office/drawing/2014/main" id="{D054FE33-6948-437B-B819-DF4DCB257B8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5789" y="123825"/>
            <a:ext cx="1058824" cy="43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spcBef>
                <a:spcPts val="0"/>
              </a:spcBef>
              <a:spcAft>
                <a:spcPts val="600"/>
              </a:spcAft>
              <a:defRPr cap="all" baseline="0"/>
            </a:lvl1pPr>
          </a:lstStyle>
          <a:p>
            <a:r>
              <a:rPr lang="de-DE"/>
              <a:t>TITEL</a:t>
            </a:r>
          </a:p>
        </p:txBody>
      </p:sp>
      <p:sp>
        <p:nvSpPr>
          <p:cNvPr id="7" name="Textplatzhalter 8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14800"/>
            <a:ext cx="6012160" cy="216000"/>
          </a:xfrm>
        </p:spPr>
        <p:txBody>
          <a:bodyPr vert="horz" lIns="360000" tIns="0" rIns="180000" bIns="45720" rtlCol="0" anchor="t">
            <a:no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lang="de-DE" sz="1400" cap="all" baseline="0" smtClean="0">
                <a:solidFill>
                  <a:schemeClr val="bg1"/>
                </a:solidFill>
                <a:latin typeface="AdelsFuturaCondensedLight" pitchFamily="50" charset="0"/>
                <a:ea typeface="+mj-ea"/>
                <a:cs typeface="+mj-cs"/>
              </a:defRPr>
            </a:lvl1pPr>
            <a:lvl2pPr>
              <a:defRPr lang="de-DE" sz="1800" smtClean="0">
                <a:solidFill>
                  <a:schemeClr val="tx1"/>
                </a:solidFill>
                <a:latin typeface="+mn-lt"/>
              </a:defRPr>
            </a:lvl2pPr>
            <a:lvl3pPr>
              <a:defRPr lang="de-DE" smtClean="0">
                <a:solidFill>
                  <a:schemeClr val="tx1"/>
                </a:solidFill>
                <a:latin typeface="+mn-lt"/>
              </a:defRPr>
            </a:lvl3pPr>
            <a:lvl4pPr>
              <a:defRPr lang="de-DE" sz="1800" smtClean="0">
                <a:solidFill>
                  <a:schemeClr val="tx1"/>
                </a:solidFill>
                <a:latin typeface="+mn-lt"/>
              </a:defRPr>
            </a:lvl4pPr>
            <a:lvl5pPr>
              <a:defRPr lang="de-DE" sz="1800">
                <a:solidFill>
                  <a:schemeClr val="tx1"/>
                </a:solidFill>
                <a:latin typeface="+mn-lt"/>
              </a:defRPr>
            </a:lvl5pPr>
          </a:lstStyle>
          <a:p>
            <a:r>
              <a:rPr lang="de-DE" sz="1400">
                <a:solidFill>
                  <a:schemeClr val="bg1"/>
                </a:solidFill>
                <a:latin typeface="AdelsFuturaCondensedLight" pitchFamily="50" charset="0"/>
              </a:rPr>
              <a:t>SUBLINE</a:t>
            </a:r>
          </a:p>
        </p:txBody>
      </p:sp>
      <p:sp>
        <p:nvSpPr>
          <p:cNvPr id="21" name="Textplatzhalter 7"/>
          <p:cNvSpPr>
            <a:spLocks noGrp="1"/>
          </p:cNvSpPr>
          <p:nvPr>
            <p:ph type="body" sz="quarter" idx="20"/>
          </p:nvPr>
        </p:nvSpPr>
        <p:spPr>
          <a:xfrm>
            <a:off x="0" y="1059582"/>
            <a:ext cx="6011863" cy="288032"/>
          </a:xfrm>
        </p:spPr>
        <p:txBody>
          <a:bodyPr lIns="180000" rIns="180000" anchor="ctr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400" b="1">
                <a:solidFill>
                  <a:schemeClr val="tx2">
                    <a:lumMod val="50000"/>
                  </a:schemeClr>
                </a:solidFill>
              </a:defRPr>
            </a:lvl1pPr>
            <a:lvl2pPr marL="457200" indent="0">
              <a:buNone/>
              <a:defRPr sz="1200">
                <a:solidFill>
                  <a:schemeClr val="tx2">
                    <a:lumMod val="50000"/>
                  </a:schemeClr>
                </a:solidFill>
              </a:defRPr>
            </a:lvl2pPr>
            <a:lvl3pPr marL="914400" indent="0">
              <a:buNone/>
              <a:defRPr sz="1100">
                <a:solidFill>
                  <a:schemeClr val="tx2">
                    <a:lumMod val="50000"/>
                  </a:schemeClr>
                </a:solidFill>
              </a:defRPr>
            </a:lvl3pPr>
            <a:lvl4pPr marL="1371600" indent="0">
              <a:buNone/>
              <a:defRPr sz="1050">
                <a:solidFill>
                  <a:schemeClr val="tx2">
                    <a:lumMod val="50000"/>
                  </a:schemeClr>
                </a:solidFill>
              </a:defRPr>
            </a:lvl4pPr>
            <a:lvl5pPr marL="1828800" indent="0">
              <a:buNone/>
              <a:defRPr sz="1050">
                <a:solidFill>
                  <a:schemeClr val="tx2">
                    <a:lumMod val="50000"/>
                  </a:schemeClr>
                </a:solidFill>
              </a:defRPr>
            </a:lvl5pPr>
          </a:lstStyle>
          <a:p>
            <a:pPr lvl="0"/>
            <a:r>
              <a:rPr lang="de-DE"/>
              <a:t>Textmasterformat bearbeiten</a:t>
            </a:r>
          </a:p>
        </p:txBody>
      </p:sp>
      <p:cxnSp>
        <p:nvCxnSpPr>
          <p:cNvPr id="25" name="Gerade Verbindung 49">
            <a:extLst>
              <a:ext uri="{FF2B5EF4-FFF2-40B4-BE49-F238E27FC236}">
                <a16:creationId xmlns:a16="http://schemas.microsoft.com/office/drawing/2014/main" id="{01F04238-284A-4A76-8026-7F65520DB780}"/>
              </a:ext>
            </a:extLst>
          </p:cNvPr>
          <p:cNvCxnSpPr/>
          <p:nvPr userDrawn="1"/>
        </p:nvCxnSpPr>
        <p:spPr>
          <a:xfrm>
            <a:off x="180000" y="90000"/>
            <a:ext cx="0" cy="360000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hteck 3">
            <a:extLst>
              <a:ext uri="{FF2B5EF4-FFF2-40B4-BE49-F238E27FC236}">
                <a16:creationId xmlns:a16="http://schemas.microsoft.com/office/drawing/2014/main" id="{BC6C3F6A-CF41-424B-BADD-A2E335EC1171}"/>
              </a:ext>
            </a:extLst>
          </p:cNvPr>
          <p:cNvSpPr/>
          <p:nvPr userDrawn="1"/>
        </p:nvSpPr>
        <p:spPr>
          <a:xfrm>
            <a:off x="1314011" y="2798612"/>
            <a:ext cx="1982059" cy="2357009"/>
          </a:xfrm>
          <a:custGeom>
            <a:avLst/>
            <a:gdLst>
              <a:gd name="connsiteX0" fmla="*/ 0 w 2627824"/>
              <a:gd name="connsiteY0" fmla="*/ 0 h 2304336"/>
              <a:gd name="connsiteX1" fmla="*/ 2627824 w 2627824"/>
              <a:gd name="connsiteY1" fmla="*/ 0 h 2304336"/>
              <a:gd name="connsiteX2" fmla="*/ 2627824 w 2627824"/>
              <a:gd name="connsiteY2" fmla="*/ 2304336 h 2304336"/>
              <a:gd name="connsiteX3" fmla="*/ 0 w 2627824"/>
              <a:gd name="connsiteY3" fmla="*/ 2304336 h 2304336"/>
              <a:gd name="connsiteX4" fmla="*/ 0 w 2627824"/>
              <a:gd name="connsiteY4" fmla="*/ 0 h 2304336"/>
              <a:gd name="connsiteX0" fmla="*/ 0 w 2627824"/>
              <a:gd name="connsiteY0" fmla="*/ 520608 h 2304336"/>
              <a:gd name="connsiteX1" fmla="*/ 2627824 w 2627824"/>
              <a:gd name="connsiteY1" fmla="*/ 0 h 2304336"/>
              <a:gd name="connsiteX2" fmla="*/ 2627824 w 2627824"/>
              <a:gd name="connsiteY2" fmla="*/ 2304336 h 2304336"/>
              <a:gd name="connsiteX3" fmla="*/ 0 w 2627824"/>
              <a:gd name="connsiteY3" fmla="*/ 2304336 h 2304336"/>
              <a:gd name="connsiteX4" fmla="*/ 0 w 2627824"/>
              <a:gd name="connsiteY4" fmla="*/ 520608 h 2304336"/>
              <a:gd name="connsiteX0" fmla="*/ 0 w 2636154"/>
              <a:gd name="connsiteY0" fmla="*/ 520608 h 2575687"/>
              <a:gd name="connsiteX1" fmla="*/ 2627824 w 2636154"/>
              <a:gd name="connsiteY1" fmla="*/ 0 h 2575687"/>
              <a:gd name="connsiteX2" fmla="*/ 2636154 w 2636154"/>
              <a:gd name="connsiteY2" fmla="*/ 2575687 h 2575687"/>
              <a:gd name="connsiteX3" fmla="*/ 0 w 2636154"/>
              <a:gd name="connsiteY3" fmla="*/ 2304336 h 2575687"/>
              <a:gd name="connsiteX4" fmla="*/ 0 w 2636154"/>
              <a:gd name="connsiteY4" fmla="*/ 520608 h 2575687"/>
              <a:gd name="connsiteX0" fmla="*/ 0 w 2636154"/>
              <a:gd name="connsiteY0" fmla="*/ 520608 h 2581460"/>
              <a:gd name="connsiteX1" fmla="*/ 2627824 w 2636154"/>
              <a:gd name="connsiteY1" fmla="*/ 0 h 2581460"/>
              <a:gd name="connsiteX2" fmla="*/ 2636154 w 2636154"/>
              <a:gd name="connsiteY2" fmla="*/ 2575687 h 2581460"/>
              <a:gd name="connsiteX3" fmla="*/ 0 w 2636154"/>
              <a:gd name="connsiteY3" fmla="*/ 2581460 h 2581460"/>
              <a:gd name="connsiteX4" fmla="*/ 0 w 2636154"/>
              <a:gd name="connsiteY4" fmla="*/ 520608 h 25814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36154" h="2581460">
                <a:moveTo>
                  <a:pt x="0" y="520608"/>
                </a:moveTo>
                <a:lnTo>
                  <a:pt x="2627824" y="0"/>
                </a:lnTo>
                <a:cubicBezTo>
                  <a:pt x="2630601" y="858562"/>
                  <a:pt x="2633377" y="1717125"/>
                  <a:pt x="2636154" y="2575687"/>
                </a:cubicBezTo>
                <a:lnTo>
                  <a:pt x="0" y="2581460"/>
                </a:lnTo>
                <a:lnTo>
                  <a:pt x="0" y="520608"/>
                </a:lnTo>
                <a:close/>
              </a:path>
            </a:pathLst>
          </a:custGeom>
          <a:solidFill>
            <a:srgbClr val="009FE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0"/>
              </a:spcBef>
              <a:spcAft>
                <a:spcPts val="600"/>
              </a:spcAft>
            </a:pPr>
            <a:endParaRPr lang="de-DE"/>
          </a:p>
        </p:txBody>
      </p:sp>
      <p:sp>
        <p:nvSpPr>
          <p:cNvPr id="27" name="Rechteck 3">
            <a:extLst>
              <a:ext uri="{FF2B5EF4-FFF2-40B4-BE49-F238E27FC236}">
                <a16:creationId xmlns:a16="http://schemas.microsoft.com/office/drawing/2014/main" id="{4FC650C3-0286-4E0C-A557-E7D80627C78D}"/>
              </a:ext>
            </a:extLst>
          </p:cNvPr>
          <p:cNvSpPr/>
          <p:nvPr userDrawn="1"/>
        </p:nvSpPr>
        <p:spPr>
          <a:xfrm>
            <a:off x="3582290" y="2798612"/>
            <a:ext cx="1982059" cy="2357009"/>
          </a:xfrm>
          <a:custGeom>
            <a:avLst/>
            <a:gdLst>
              <a:gd name="connsiteX0" fmla="*/ 0 w 2627824"/>
              <a:gd name="connsiteY0" fmla="*/ 0 h 2304336"/>
              <a:gd name="connsiteX1" fmla="*/ 2627824 w 2627824"/>
              <a:gd name="connsiteY1" fmla="*/ 0 h 2304336"/>
              <a:gd name="connsiteX2" fmla="*/ 2627824 w 2627824"/>
              <a:gd name="connsiteY2" fmla="*/ 2304336 h 2304336"/>
              <a:gd name="connsiteX3" fmla="*/ 0 w 2627824"/>
              <a:gd name="connsiteY3" fmla="*/ 2304336 h 2304336"/>
              <a:gd name="connsiteX4" fmla="*/ 0 w 2627824"/>
              <a:gd name="connsiteY4" fmla="*/ 0 h 2304336"/>
              <a:gd name="connsiteX0" fmla="*/ 0 w 2627824"/>
              <a:gd name="connsiteY0" fmla="*/ 520608 h 2304336"/>
              <a:gd name="connsiteX1" fmla="*/ 2627824 w 2627824"/>
              <a:gd name="connsiteY1" fmla="*/ 0 h 2304336"/>
              <a:gd name="connsiteX2" fmla="*/ 2627824 w 2627824"/>
              <a:gd name="connsiteY2" fmla="*/ 2304336 h 2304336"/>
              <a:gd name="connsiteX3" fmla="*/ 0 w 2627824"/>
              <a:gd name="connsiteY3" fmla="*/ 2304336 h 2304336"/>
              <a:gd name="connsiteX4" fmla="*/ 0 w 2627824"/>
              <a:gd name="connsiteY4" fmla="*/ 520608 h 2304336"/>
              <a:gd name="connsiteX0" fmla="*/ 0 w 2636154"/>
              <a:gd name="connsiteY0" fmla="*/ 520608 h 2575687"/>
              <a:gd name="connsiteX1" fmla="*/ 2627824 w 2636154"/>
              <a:gd name="connsiteY1" fmla="*/ 0 h 2575687"/>
              <a:gd name="connsiteX2" fmla="*/ 2636154 w 2636154"/>
              <a:gd name="connsiteY2" fmla="*/ 2575687 h 2575687"/>
              <a:gd name="connsiteX3" fmla="*/ 0 w 2636154"/>
              <a:gd name="connsiteY3" fmla="*/ 2304336 h 2575687"/>
              <a:gd name="connsiteX4" fmla="*/ 0 w 2636154"/>
              <a:gd name="connsiteY4" fmla="*/ 520608 h 2575687"/>
              <a:gd name="connsiteX0" fmla="*/ 0 w 2636154"/>
              <a:gd name="connsiteY0" fmla="*/ 520608 h 2581460"/>
              <a:gd name="connsiteX1" fmla="*/ 2627824 w 2636154"/>
              <a:gd name="connsiteY1" fmla="*/ 0 h 2581460"/>
              <a:gd name="connsiteX2" fmla="*/ 2636154 w 2636154"/>
              <a:gd name="connsiteY2" fmla="*/ 2575687 h 2581460"/>
              <a:gd name="connsiteX3" fmla="*/ 0 w 2636154"/>
              <a:gd name="connsiteY3" fmla="*/ 2581460 h 2581460"/>
              <a:gd name="connsiteX4" fmla="*/ 0 w 2636154"/>
              <a:gd name="connsiteY4" fmla="*/ 520608 h 25814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36154" h="2581460">
                <a:moveTo>
                  <a:pt x="0" y="520608"/>
                </a:moveTo>
                <a:lnTo>
                  <a:pt x="2627824" y="0"/>
                </a:lnTo>
                <a:cubicBezTo>
                  <a:pt x="2630601" y="858562"/>
                  <a:pt x="2633377" y="1717125"/>
                  <a:pt x="2636154" y="2575687"/>
                </a:cubicBezTo>
                <a:lnTo>
                  <a:pt x="0" y="2581460"/>
                </a:lnTo>
                <a:lnTo>
                  <a:pt x="0" y="520608"/>
                </a:lnTo>
                <a:close/>
              </a:path>
            </a:pathLst>
          </a:custGeom>
          <a:solidFill>
            <a:srgbClr val="009FE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0"/>
              </a:spcBef>
              <a:spcAft>
                <a:spcPts val="600"/>
              </a:spcAft>
            </a:pPr>
            <a:endParaRPr lang="de-DE"/>
          </a:p>
        </p:txBody>
      </p:sp>
      <p:sp>
        <p:nvSpPr>
          <p:cNvPr id="28" name="Rechteck 3">
            <a:extLst>
              <a:ext uri="{FF2B5EF4-FFF2-40B4-BE49-F238E27FC236}">
                <a16:creationId xmlns:a16="http://schemas.microsoft.com/office/drawing/2014/main" id="{7CE9D80D-CAD2-4B7C-86BF-C8F9306A25E1}"/>
              </a:ext>
            </a:extLst>
          </p:cNvPr>
          <p:cNvSpPr/>
          <p:nvPr userDrawn="1"/>
        </p:nvSpPr>
        <p:spPr>
          <a:xfrm>
            <a:off x="5854516" y="2809280"/>
            <a:ext cx="1982059" cy="2357009"/>
          </a:xfrm>
          <a:custGeom>
            <a:avLst/>
            <a:gdLst>
              <a:gd name="connsiteX0" fmla="*/ 0 w 2627824"/>
              <a:gd name="connsiteY0" fmla="*/ 0 h 2304336"/>
              <a:gd name="connsiteX1" fmla="*/ 2627824 w 2627824"/>
              <a:gd name="connsiteY1" fmla="*/ 0 h 2304336"/>
              <a:gd name="connsiteX2" fmla="*/ 2627824 w 2627824"/>
              <a:gd name="connsiteY2" fmla="*/ 2304336 h 2304336"/>
              <a:gd name="connsiteX3" fmla="*/ 0 w 2627824"/>
              <a:gd name="connsiteY3" fmla="*/ 2304336 h 2304336"/>
              <a:gd name="connsiteX4" fmla="*/ 0 w 2627824"/>
              <a:gd name="connsiteY4" fmla="*/ 0 h 2304336"/>
              <a:gd name="connsiteX0" fmla="*/ 0 w 2627824"/>
              <a:gd name="connsiteY0" fmla="*/ 520608 h 2304336"/>
              <a:gd name="connsiteX1" fmla="*/ 2627824 w 2627824"/>
              <a:gd name="connsiteY1" fmla="*/ 0 h 2304336"/>
              <a:gd name="connsiteX2" fmla="*/ 2627824 w 2627824"/>
              <a:gd name="connsiteY2" fmla="*/ 2304336 h 2304336"/>
              <a:gd name="connsiteX3" fmla="*/ 0 w 2627824"/>
              <a:gd name="connsiteY3" fmla="*/ 2304336 h 2304336"/>
              <a:gd name="connsiteX4" fmla="*/ 0 w 2627824"/>
              <a:gd name="connsiteY4" fmla="*/ 520608 h 2304336"/>
              <a:gd name="connsiteX0" fmla="*/ 0 w 2636154"/>
              <a:gd name="connsiteY0" fmla="*/ 520608 h 2575687"/>
              <a:gd name="connsiteX1" fmla="*/ 2627824 w 2636154"/>
              <a:gd name="connsiteY1" fmla="*/ 0 h 2575687"/>
              <a:gd name="connsiteX2" fmla="*/ 2636154 w 2636154"/>
              <a:gd name="connsiteY2" fmla="*/ 2575687 h 2575687"/>
              <a:gd name="connsiteX3" fmla="*/ 0 w 2636154"/>
              <a:gd name="connsiteY3" fmla="*/ 2304336 h 2575687"/>
              <a:gd name="connsiteX4" fmla="*/ 0 w 2636154"/>
              <a:gd name="connsiteY4" fmla="*/ 520608 h 2575687"/>
              <a:gd name="connsiteX0" fmla="*/ 0 w 2636154"/>
              <a:gd name="connsiteY0" fmla="*/ 520608 h 2581460"/>
              <a:gd name="connsiteX1" fmla="*/ 2627824 w 2636154"/>
              <a:gd name="connsiteY1" fmla="*/ 0 h 2581460"/>
              <a:gd name="connsiteX2" fmla="*/ 2636154 w 2636154"/>
              <a:gd name="connsiteY2" fmla="*/ 2575687 h 2581460"/>
              <a:gd name="connsiteX3" fmla="*/ 0 w 2636154"/>
              <a:gd name="connsiteY3" fmla="*/ 2581460 h 2581460"/>
              <a:gd name="connsiteX4" fmla="*/ 0 w 2636154"/>
              <a:gd name="connsiteY4" fmla="*/ 520608 h 25814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36154" h="2581460">
                <a:moveTo>
                  <a:pt x="0" y="520608"/>
                </a:moveTo>
                <a:lnTo>
                  <a:pt x="2627824" y="0"/>
                </a:lnTo>
                <a:cubicBezTo>
                  <a:pt x="2630601" y="858562"/>
                  <a:pt x="2633377" y="1717125"/>
                  <a:pt x="2636154" y="2575687"/>
                </a:cubicBezTo>
                <a:lnTo>
                  <a:pt x="0" y="2581460"/>
                </a:lnTo>
                <a:lnTo>
                  <a:pt x="0" y="520608"/>
                </a:lnTo>
                <a:close/>
              </a:path>
            </a:pathLst>
          </a:custGeom>
          <a:solidFill>
            <a:srgbClr val="009FE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0"/>
              </a:spcBef>
              <a:spcAft>
                <a:spcPts val="600"/>
              </a:spcAft>
            </a:pPr>
            <a:endParaRPr lang="de-DE"/>
          </a:p>
        </p:txBody>
      </p:sp>
      <p:sp>
        <p:nvSpPr>
          <p:cNvPr id="14" name="Textplatzhalter 22"/>
          <p:cNvSpPr>
            <a:spLocks noGrp="1"/>
          </p:cNvSpPr>
          <p:nvPr>
            <p:ph type="body" sz="quarter" idx="17"/>
          </p:nvPr>
        </p:nvSpPr>
        <p:spPr>
          <a:xfrm>
            <a:off x="3585031" y="3555506"/>
            <a:ext cx="1973938" cy="1620758"/>
          </a:xfrm>
          <a:noFill/>
        </p:spPr>
        <p:txBody>
          <a:bodyPr wrap="square" lIns="144000" tIns="108000" rIns="144000" rtlCol="0" anchor="t">
            <a:no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lang="de-DE" sz="1400" dirty="0" smtClean="0">
                <a:solidFill>
                  <a:schemeClr val="bg1"/>
                </a:solidFill>
              </a:defRPr>
            </a:lvl1pPr>
          </a:lstStyle>
          <a:p>
            <a:pPr marL="0" lvl="0" algn="ctr"/>
            <a:r>
              <a:rPr lang="de-DE"/>
              <a:t>Text</a:t>
            </a:r>
          </a:p>
        </p:txBody>
      </p:sp>
      <p:sp>
        <p:nvSpPr>
          <p:cNvPr id="16" name="Textplatzhalter 22"/>
          <p:cNvSpPr>
            <a:spLocks noGrp="1"/>
          </p:cNvSpPr>
          <p:nvPr>
            <p:ph type="body" sz="quarter" idx="19"/>
          </p:nvPr>
        </p:nvSpPr>
        <p:spPr>
          <a:xfrm>
            <a:off x="5859514" y="3558086"/>
            <a:ext cx="1973938" cy="1620758"/>
          </a:xfrm>
          <a:noFill/>
        </p:spPr>
        <p:txBody>
          <a:bodyPr wrap="square" lIns="144000" tIns="108000" rIns="144000" rtlCol="0" anchor="t">
            <a:no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lang="de-DE" sz="1400" dirty="0" smtClean="0">
                <a:solidFill>
                  <a:schemeClr val="bg1"/>
                </a:solidFill>
              </a:defRPr>
            </a:lvl1pPr>
          </a:lstStyle>
          <a:p>
            <a:pPr marL="0" lvl="0" algn="ctr"/>
            <a:r>
              <a:rPr lang="de-DE"/>
              <a:t>Text</a:t>
            </a:r>
          </a:p>
        </p:txBody>
      </p:sp>
      <p:sp>
        <p:nvSpPr>
          <p:cNvPr id="12" name="Textplatzhalter 22"/>
          <p:cNvSpPr>
            <a:spLocks noGrp="1"/>
          </p:cNvSpPr>
          <p:nvPr>
            <p:ph type="body" sz="quarter" idx="15"/>
          </p:nvPr>
        </p:nvSpPr>
        <p:spPr>
          <a:xfrm>
            <a:off x="1315573" y="3558086"/>
            <a:ext cx="1973938" cy="1620758"/>
          </a:xfrm>
          <a:noFill/>
        </p:spPr>
        <p:txBody>
          <a:bodyPr wrap="square" lIns="144000" tIns="108000" rIns="144000" rtlCol="0" anchor="t">
            <a:no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lang="de-DE" sz="1400" dirty="0" smtClean="0">
                <a:solidFill>
                  <a:schemeClr val="bg1"/>
                </a:solidFill>
              </a:defRPr>
            </a:lvl1pPr>
          </a:lstStyle>
          <a:p>
            <a:pPr marL="0" lvl="0" algn="ctr"/>
            <a:r>
              <a:rPr lang="de-DE"/>
              <a:t>Text</a:t>
            </a:r>
          </a:p>
        </p:txBody>
      </p:sp>
      <p:sp>
        <p:nvSpPr>
          <p:cNvPr id="11" name="Bildplatzhalter 20"/>
          <p:cNvSpPr>
            <a:spLocks noGrp="1"/>
          </p:cNvSpPr>
          <p:nvPr>
            <p:ph type="pic" sz="quarter" idx="14"/>
          </p:nvPr>
        </p:nvSpPr>
        <p:spPr>
          <a:xfrm>
            <a:off x="1528688" y="2005383"/>
            <a:ext cx="1554798" cy="1554017"/>
          </a:xfr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/>
            </a:lvl1pPr>
          </a:lstStyle>
          <a:p>
            <a:endParaRPr lang="de-DE"/>
          </a:p>
        </p:txBody>
      </p:sp>
      <p:sp>
        <p:nvSpPr>
          <p:cNvPr id="13" name="Bildplatzhalter 20"/>
          <p:cNvSpPr>
            <a:spLocks noGrp="1"/>
          </p:cNvSpPr>
          <p:nvPr>
            <p:ph type="pic" sz="quarter" idx="16"/>
          </p:nvPr>
        </p:nvSpPr>
        <p:spPr>
          <a:xfrm>
            <a:off x="3783354" y="2001140"/>
            <a:ext cx="1570102" cy="1562401"/>
          </a:xfr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/>
            </a:lvl1pPr>
          </a:lstStyle>
          <a:p>
            <a:endParaRPr lang="de-DE"/>
          </a:p>
        </p:txBody>
      </p:sp>
      <p:sp>
        <p:nvSpPr>
          <p:cNvPr id="15" name="Bildplatzhalter 20"/>
          <p:cNvSpPr>
            <a:spLocks noGrp="1"/>
          </p:cNvSpPr>
          <p:nvPr>
            <p:ph type="pic" sz="quarter" idx="18"/>
          </p:nvPr>
        </p:nvSpPr>
        <p:spPr>
          <a:xfrm>
            <a:off x="6079271" y="2001140"/>
            <a:ext cx="1536041" cy="1556946"/>
          </a:xfr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/>
            </a:lvl1pPr>
          </a:lstStyle>
          <a:p>
            <a:endParaRPr lang="de-DE"/>
          </a:p>
        </p:txBody>
      </p:sp>
      <p:sp>
        <p:nvSpPr>
          <p:cNvPr id="29" name="Foliennummernplatzhalter 5">
            <a:extLst>
              <a:ext uri="{FF2B5EF4-FFF2-40B4-BE49-F238E27FC236}">
                <a16:creationId xmlns:a16="http://schemas.microsoft.com/office/drawing/2014/main" id="{654BF004-4C76-4EEB-A0DA-12EFBBC230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46122" y="4926929"/>
            <a:ext cx="360040" cy="165101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>
              <a:defRPr lang="de-DE" sz="700" smtClean="0">
                <a:solidFill>
                  <a:schemeClr val="bg1"/>
                </a:solidFill>
              </a:defRPr>
            </a:lvl1pPr>
          </a:lstStyle>
          <a:p>
            <a:pPr algn="r"/>
            <a:fld id="{9685FB39-C308-436A-80AC-4C53FE67B733}" type="slidenum">
              <a:rPr lang="de-DE" smtClean="0"/>
              <a:pPr algn="r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45996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6" grpId="0" animBg="1"/>
      <p:bldP spid="27" grpId="0" animBg="1"/>
      <p:bldP spid="28" grpId="0" animBg="1"/>
      <p:bldP spid="14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6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6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animBg="1"/>
      <p:bldP spid="13" grpId="0" animBg="1"/>
      <p:bldP spid="15" grpId="0" animBg="1"/>
    </p:bld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3-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0D6AD9EB-4BC3-474E-AF71-55559D403C8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6395" t="12723" r="6328" b="6749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8" name="Rechteck 17">
            <a:extLst>
              <a:ext uri="{FF2B5EF4-FFF2-40B4-BE49-F238E27FC236}">
                <a16:creationId xmlns:a16="http://schemas.microsoft.com/office/drawing/2014/main" id="{B205B39B-C185-4E02-8C16-41E653F59CB2}"/>
              </a:ext>
            </a:extLst>
          </p:cNvPr>
          <p:cNvSpPr/>
          <p:nvPr userDrawn="1"/>
        </p:nvSpPr>
        <p:spPr>
          <a:xfrm>
            <a:off x="0" y="0"/>
            <a:ext cx="9151362" cy="5144659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de-DE"/>
              <a:t> </a:t>
            </a:r>
          </a:p>
        </p:txBody>
      </p:sp>
      <p:sp>
        <p:nvSpPr>
          <p:cNvPr id="19" name="Freihandform 30">
            <a:extLst>
              <a:ext uri="{FF2B5EF4-FFF2-40B4-BE49-F238E27FC236}">
                <a16:creationId xmlns:a16="http://schemas.microsoft.com/office/drawing/2014/main" id="{DA4F34A7-CAAA-4276-BE4E-05E23014727A}"/>
              </a:ext>
            </a:extLst>
          </p:cNvPr>
          <p:cNvSpPr/>
          <p:nvPr userDrawn="1"/>
        </p:nvSpPr>
        <p:spPr>
          <a:xfrm flipH="1">
            <a:off x="6007084" y="-4230"/>
            <a:ext cx="3136916" cy="860686"/>
          </a:xfrm>
          <a:custGeom>
            <a:avLst/>
            <a:gdLst>
              <a:gd name="connsiteX0" fmla="*/ 0 w 6008914"/>
              <a:gd name="connsiteY0" fmla="*/ 0 h 1182532"/>
              <a:gd name="connsiteX1" fmla="*/ 6008914 w 6008914"/>
              <a:gd name="connsiteY1" fmla="*/ 0 h 1182532"/>
              <a:gd name="connsiteX2" fmla="*/ 6008914 w 6008914"/>
              <a:gd name="connsiteY2" fmla="*/ 1182532 h 1182532"/>
              <a:gd name="connsiteX3" fmla="*/ 0 w 6008914"/>
              <a:gd name="connsiteY3" fmla="*/ 797521 h 1182532"/>
              <a:gd name="connsiteX4" fmla="*/ 0 w 6008914"/>
              <a:gd name="connsiteY4" fmla="*/ 0 h 1182532"/>
              <a:gd name="connsiteX0" fmla="*/ 2873828 w 6008914"/>
              <a:gd name="connsiteY0" fmla="*/ 0 h 1182532"/>
              <a:gd name="connsiteX1" fmla="*/ 6008914 w 6008914"/>
              <a:gd name="connsiteY1" fmla="*/ 0 h 1182532"/>
              <a:gd name="connsiteX2" fmla="*/ 6008914 w 6008914"/>
              <a:gd name="connsiteY2" fmla="*/ 1182532 h 1182532"/>
              <a:gd name="connsiteX3" fmla="*/ 0 w 6008914"/>
              <a:gd name="connsiteY3" fmla="*/ 797521 h 1182532"/>
              <a:gd name="connsiteX4" fmla="*/ 2873828 w 6008914"/>
              <a:gd name="connsiteY4" fmla="*/ 0 h 1182532"/>
              <a:gd name="connsiteX0" fmla="*/ 6875 w 3141961"/>
              <a:gd name="connsiteY0" fmla="*/ 0 h 1182532"/>
              <a:gd name="connsiteX1" fmla="*/ 3141961 w 3141961"/>
              <a:gd name="connsiteY1" fmla="*/ 0 h 1182532"/>
              <a:gd name="connsiteX2" fmla="*/ 3141961 w 3141961"/>
              <a:gd name="connsiteY2" fmla="*/ 1182532 h 1182532"/>
              <a:gd name="connsiteX3" fmla="*/ 0 w 3141961"/>
              <a:gd name="connsiteY3" fmla="*/ 976276 h 1182532"/>
              <a:gd name="connsiteX4" fmla="*/ 6875 w 3141961"/>
              <a:gd name="connsiteY4" fmla="*/ 0 h 1182532"/>
              <a:gd name="connsiteX0" fmla="*/ 661 w 3142622"/>
              <a:gd name="connsiteY0" fmla="*/ 0 h 1595043"/>
              <a:gd name="connsiteX1" fmla="*/ 3142622 w 3142622"/>
              <a:gd name="connsiteY1" fmla="*/ 412511 h 1595043"/>
              <a:gd name="connsiteX2" fmla="*/ 3142622 w 3142622"/>
              <a:gd name="connsiteY2" fmla="*/ 1595043 h 1595043"/>
              <a:gd name="connsiteX3" fmla="*/ 661 w 3142622"/>
              <a:gd name="connsiteY3" fmla="*/ 1388787 h 1595043"/>
              <a:gd name="connsiteX4" fmla="*/ 661 w 3142622"/>
              <a:gd name="connsiteY4" fmla="*/ 0 h 1595043"/>
              <a:gd name="connsiteX0" fmla="*/ 661 w 3156372"/>
              <a:gd name="connsiteY0" fmla="*/ 6875 h 1601918"/>
              <a:gd name="connsiteX1" fmla="*/ 3156372 w 3156372"/>
              <a:gd name="connsiteY1" fmla="*/ 0 h 1601918"/>
              <a:gd name="connsiteX2" fmla="*/ 3142622 w 3156372"/>
              <a:gd name="connsiteY2" fmla="*/ 1601918 h 1601918"/>
              <a:gd name="connsiteX3" fmla="*/ 661 w 3156372"/>
              <a:gd name="connsiteY3" fmla="*/ 1395662 h 1601918"/>
              <a:gd name="connsiteX4" fmla="*/ 661 w 3156372"/>
              <a:gd name="connsiteY4" fmla="*/ 6875 h 1601918"/>
              <a:gd name="connsiteX0" fmla="*/ 661 w 3144797"/>
              <a:gd name="connsiteY0" fmla="*/ 0 h 1595043"/>
              <a:gd name="connsiteX1" fmla="*/ 3144797 w 3144797"/>
              <a:gd name="connsiteY1" fmla="*/ 610008 h 1595043"/>
              <a:gd name="connsiteX2" fmla="*/ 3142622 w 3144797"/>
              <a:gd name="connsiteY2" fmla="*/ 1595043 h 1595043"/>
              <a:gd name="connsiteX3" fmla="*/ 661 w 3144797"/>
              <a:gd name="connsiteY3" fmla="*/ 1388787 h 1595043"/>
              <a:gd name="connsiteX4" fmla="*/ 661 w 3144797"/>
              <a:gd name="connsiteY4" fmla="*/ 0 h 1595043"/>
              <a:gd name="connsiteX0" fmla="*/ 661 w 3142622"/>
              <a:gd name="connsiteY0" fmla="*/ 0 h 1595043"/>
              <a:gd name="connsiteX1" fmla="*/ 3110507 w 3142622"/>
              <a:gd name="connsiteY1" fmla="*/ 681676 h 1595043"/>
              <a:gd name="connsiteX2" fmla="*/ 3142622 w 3142622"/>
              <a:gd name="connsiteY2" fmla="*/ 1595043 h 1595043"/>
              <a:gd name="connsiteX3" fmla="*/ 661 w 3142622"/>
              <a:gd name="connsiteY3" fmla="*/ 1388787 h 1595043"/>
              <a:gd name="connsiteX4" fmla="*/ 661 w 3142622"/>
              <a:gd name="connsiteY4" fmla="*/ 0 h 1595043"/>
              <a:gd name="connsiteX0" fmla="*/ 661 w 3142622"/>
              <a:gd name="connsiteY0" fmla="*/ 0 h 1595043"/>
              <a:gd name="connsiteX1" fmla="*/ 3133367 w 3142622"/>
              <a:gd name="connsiteY1" fmla="*/ 695611 h 1595043"/>
              <a:gd name="connsiteX2" fmla="*/ 3142622 w 3142622"/>
              <a:gd name="connsiteY2" fmla="*/ 1595043 h 1595043"/>
              <a:gd name="connsiteX3" fmla="*/ 661 w 3142622"/>
              <a:gd name="connsiteY3" fmla="*/ 1388787 h 1595043"/>
              <a:gd name="connsiteX4" fmla="*/ 661 w 3142622"/>
              <a:gd name="connsiteY4" fmla="*/ 0 h 1595043"/>
              <a:gd name="connsiteX0" fmla="*/ 661 w 3133367"/>
              <a:gd name="connsiteY0" fmla="*/ 0 h 1595043"/>
              <a:gd name="connsiteX1" fmla="*/ 3133367 w 3133367"/>
              <a:gd name="connsiteY1" fmla="*/ 695611 h 1595043"/>
              <a:gd name="connsiteX2" fmla="*/ 3133097 w 3133367"/>
              <a:gd name="connsiteY2" fmla="*/ 1595043 h 1595043"/>
              <a:gd name="connsiteX3" fmla="*/ 661 w 3133367"/>
              <a:gd name="connsiteY3" fmla="*/ 1388787 h 1595043"/>
              <a:gd name="connsiteX4" fmla="*/ 661 w 3133367"/>
              <a:gd name="connsiteY4" fmla="*/ 0 h 1595043"/>
              <a:gd name="connsiteX0" fmla="*/ 15240 w 3132706"/>
              <a:gd name="connsiteY0" fmla="*/ 70831 h 899432"/>
              <a:gd name="connsiteX1" fmla="*/ 3132706 w 3132706"/>
              <a:gd name="connsiteY1" fmla="*/ 0 h 899432"/>
              <a:gd name="connsiteX2" fmla="*/ 3132436 w 3132706"/>
              <a:gd name="connsiteY2" fmla="*/ 899432 h 899432"/>
              <a:gd name="connsiteX3" fmla="*/ 0 w 3132706"/>
              <a:gd name="connsiteY3" fmla="*/ 693176 h 899432"/>
              <a:gd name="connsiteX4" fmla="*/ 15240 w 3132706"/>
              <a:gd name="connsiteY4" fmla="*/ 70831 h 899432"/>
              <a:gd name="connsiteX0" fmla="*/ 400 w 3136916"/>
              <a:gd name="connsiteY0" fmla="*/ 3146 h 899432"/>
              <a:gd name="connsiteX1" fmla="*/ 3136916 w 3136916"/>
              <a:gd name="connsiteY1" fmla="*/ 0 h 899432"/>
              <a:gd name="connsiteX2" fmla="*/ 3136646 w 3136916"/>
              <a:gd name="connsiteY2" fmla="*/ 899432 h 899432"/>
              <a:gd name="connsiteX3" fmla="*/ 4210 w 3136916"/>
              <a:gd name="connsiteY3" fmla="*/ 693176 h 899432"/>
              <a:gd name="connsiteX4" fmla="*/ 400 w 3136916"/>
              <a:gd name="connsiteY4" fmla="*/ 3146 h 899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36916" h="899432">
                <a:moveTo>
                  <a:pt x="400" y="3146"/>
                </a:moveTo>
                <a:lnTo>
                  <a:pt x="3136916" y="0"/>
                </a:lnTo>
                <a:lnTo>
                  <a:pt x="3136646" y="899432"/>
                </a:lnTo>
                <a:lnTo>
                  <a:pt x="4210" y="693176"/>
                </a:lnTo>
                <a:cubicBezTo>
                  <a:pt x="6502" y="367751"/>
                  <a:pt x="-1892" y="328571"/>
                  <a:pt x="400" y="3146"/>
                </a:cubicBezTo>
                <a:close/>
              </a:path>
            </a:pathLst>
          </a:custGeom>
          <a:solidFill>
            <a:srgbClr val="009FE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0"/>
              </a:spcBef>
              <a:spcAft>
                <a:spcPts val="600"/>
              </a:spcAft>
            </a:pPr>
            <a:endParaRPr lang="de-DE"/>
          </a:p>
        </p:txBody>
      </p:sp>
      <p:sp>
        <p:nvSpPr>
          <p:cNvPr id="20" name="Freihandform 32">
            <a:extLst>
              <a:ext uri="{FF2B5EF4-FFF2-40B4-BE49-F238E27FC236}">
                <a16:creationId xmlns:a16="http://schemas.microsoft.com/office/drawing/2014/main" id="{EC9DF192-1090-4130-B946-2A3429BC7648}"/>
              </a:ext>
            </a:extLst>
          </p:cNvPr>
          <p:cNvSpPr/>
          <p:nvPr userDrawn="1"/>
        </p:nvSpPr>
        <p:spPr>
          <a:xfrm flipH="1">
            <a:off x="-7361" y="-2634"/>
            <a:ext cx="6015673" cy="1322090"/>
          </a:xfrm>
          <a:custGeom>
            <a:avLst/>
            <a:gdLst>
              <a:gd name="connsiteX0" fmla="*/ 0 w 6008914"/>
              <a:gd name="connsiteY0" fmla="*/ 0 h 1182532"/>
              <a:gd name="connsiteX1" fmla="*/ 6008914 w 6008914"/>
              <a:gd name="connsiteY1" fmla="*/ 0 h 1182532"/>
              <a:gd name="connsiteX2" fmla="*/ 6008914 w 6008914"/>
              <a:gd name="connsiteY2" fmla="*/ 1182532 h 1182532"/>
              <a:gd name="connsiteX3" fmla="*/ 0 w 6008914"/>
              <a:gd name="connsiteY3" fmla="*/ 797521 h 1182532"/>
              <a:gd name="connsiteX4" fmla="*/ 0 w 6008914"/>
              <a:gd name="connsiteY4" fmla="*/ 0 h 1182532"/>
              <a:gd name="connsiteX0" fmla="*/ 0 w 6008914"/>
              <a:gd name="connsiteY0" fmla="*/ 238891 h 1421423"/>
              <a:gd name="connsiteX1" fmla="*/ 6008914 w 6008914"/>
              <a:gd name="connsiteY1" fmla="*/ 0 h 1421423"/>
              <a:gd name="connsiteX2" fmla="*/ 6008914 w 6008914"/>
              <a:gd name="connsiteY2" fmla="*/ 1421423 h 1421423"/>
              <a:gd name="connsiteX3" fmla="*/ 0 w 6008914"/>
              <a:gd name="connsiteY3" fmla="*/ 1036412 h 1421423"/>
              <a:gd name="connsiteX4" fmla="*/ 0 w 6008914"/>
              <a:gd name="connsiteY4" fmla="*/ 238891 h 1421423"/>
              <a:gd name="connsiteX0" fmla="*/ 0 w 6008914"/>
              <a:gd name="connsiteY0" fmla="*/ 0 h 1453275"/>
              <a:gd name="connsiteX1" fmla="*/ 6008914 w 6008914"/>
              <a:gd name="connsiteY1" fmla="*/ 31852 h 1453275"/>
              <a:gd name="connsiteX2" fmla="*/ 6008914 w 6008914"/>
              <a:gd name="connsiteY2" fmla="*/ 1453275 h 1453275"/>
              <a:gd name="connsiteX3" fmla="*/ 0 w 6008914"/>
              <a:gd name="connsiteY3" fmla="*/ 1068264 h 1453275"/>
              <a:gd name="connsiteX4" fmla="*/ 0 w 6008914"/>
              <a:gd name="connsiteY4" fmla="*/ 0 h 1453275"/>
              <a:gd name="connsiteX0" fmla="*/ 20945 w 6008914"/>
              <a:gd name="connsiteY0" fmla="*/ 103520 h 1421423"/>
              <a:gd name="connsiteX1" fmla="*/ 6008914 w 6008914"/>
              <a:gd name="connsiteY1" fmla="*/ 0 h 1421423"/>
              <a:gd name="connsiteX2" fmla="*/ 6008914 w 6008914"/>
              <a:gd name="connsiteY2" fmla="*/ 1421423 h 1421423"/>
              <a:gd name="connsiteX3" fmla="*/ 0 w 6008914"/>
              <a:gd name="connsiteY3" fmla="*/ 1036412 h 1421423"/>
              <a:gd name="connsiteX4" fmla="*/ 20945 w 6008914"/>
              <a:gd name="connsiteY4" fmla="*/ 103520 h 1421423"/>
              <a:gd name="connsiteX0" fmla="*/ 1904 w 6008914"/>
              <a:gd name="connsiteY0" fmla="*/ 41807 h 1421423"/>
              <a:gd name="connsiteX1" fmla="*/ 6008914 w 6008914"/>
              <a:gd name="connsiteY1" fmla="*/ 0 h 1421423"/>
              <a:gd name="connsiteX2" fmla="*/ 6008914 w 6008914"/>
              <a:gd name="connsiteY2" fmla="*/ 1421423 h 1421423"/>
              <a:gd name="connsiteX3" fmla="*/ 0 w 6008914"/>
              <a:gd name="connsiteY3" fmla="*/ 1036412 h 1421423"/>
              <a:gd name="connsiteX4" fmla="*/ 1904 w 6008914"/>
              <a:gd name="connsiteY4" fmla="*/ 41807 h 1421423"/>
              <a:gd name="connsiteX0" fmla="*/ 1904 w 6008914"/>
              <a:gd name="connsiteY0" fmla="*/ 0 h 1379616"/>
              <a:gd name="connsiteX1" fmla="*/ 5993681 w 6008914"/>
              <a:gd name="connsiteY1" fmla="*/ 81620 h 1379616"/>
              <a:gd name="connsiteX2" fmla="*/ 6008914 w 6008914"/>
              <a:gd name="connsiteY2" fmla="*/ 1379616 h 1379616"/>
              <a:gd name="connsiteX3" fmla="*/ 0 w 6008914"/>
              <a:gd name="connsiteY3" fmla="*/ 994605 h 1379616"/>
              <a:gd name="connsiteX4" fmla="*/ 1904 w 6008914"/>
              <a:gd name="connsiteY4" fmla="*/ 0 h 1379616"/>
              <a:gd name="connsiteX0" fmla="*/ 1904 w 6012722"/>
              <a:gd name="connsiteY0" fmla="*/ 1992 h 1381608"/>
              <a:gd name="connsiteX1" fmla="*/ 6012722 w 6012722"/>
              <a:gd name="connsiteY1" fmla="*/ 0 h 1381608"/>
              <a:gd name="connsiteX2" fmla="*/ 6008914 w 6012722"/>
              <a:gd name="connsiteY2" fmla="*/ 1381608 h 1381608"/>
              <a:gd name="connsiteX3" fmla="*/ 0 w 6012722"/>
              <a:gd name="connsiteY3" fmla="*/ 996597 h 1381608"/>
              <a:gd name="connsiteX4" fmla="*/ 1904 w 6012722"/>
              <a:gd name="connsiteY4" fmla="*/ 1992 h 13816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12722" h="1381608">
                <a:moveTo>
                  <a:pt x="1904" y="1992"/>
                </a:moveTo>
                <a:lnTo>
                  <a:pt x="6012722" y="0"/>
                </a:lnTo>
                <a:cubicBezTo>
                  <a:pt x="6011453" y="460536"/>
                  <a:pt x="6010183" y="921072"/>
                  <a:pt x="6008914" y="1381608"/>
                </a:cubicBezTo>
                <a:lnTo>
                  <a:pt x="0" y="996597"/>
                </a:lnTo>
                <a:cubicBezTo>
                  <a:pt x="635" y="665062"/>
                  <a:pt x="1269" y="333527"/>
                  <a:pt x="1904" y="1992"/>
                </a:cubicBezTo>
                <a:close/>
              </a:path>
            </a:pathLst>
          </a:custGeom>
          <a:solidFill>
            <a:srgbClr val="009FE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de-DE"/>
              <a:t> </a:t>
            </a:r>
          </a:p>
        </p:txBody>
      </p:sp>
      <p:pic>
        <p:nvPicPr>
          <p:cNvPr id="24" name="Picture 2" descr="Z:\ADELS 2017\Präsentation\Daten\logo-adels-weiss.png">
            <a:extLst>
              <a:ext uri="{FF2B5EF4-FFF2-40B4-BE49-F238E27FC236}">
                <a16:creationId xmlns:a16="http://schemas.microsoft.com/office/drawing/2014/main" id="{D054FE33-6948-437B-B819-DF4DCB257B8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5789" y="123825"/>
            <a:ext cx="1058824" cy="43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spcBef>
                <a:spcPts val="0"/>
              </a:spcBef>
              <a:spcAft>
                <a:spcPts val="600"/>
              </a:spcAft>
              <a:defRPr cap="all" baseline="0"/>
            </a:lvl1pPr>
          </a:lstStyle>
          <a:p>
            <a:r>
              <a:rPr lang="de-DE"/>
              <a:t>TITEL</a:t>
            </a:r>
          </a:p>
        </p:txBody>
      </p:sp>
      <p:sp>
        <p:nvSpPr>
          <p:cNvPr id="7" name="Textplatzhalter 8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14800"/>
            <a:ext cx="6012160" cy="216000"/>
          </a:xfrm>
        </p:spPr>
        <p:txBody>
          <a:bodyPr vert="horz" lIns="360000" tIns="0" rIns="180000" bIns="45720" rtlCol="0" anchor="t">
            <a:no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lang="de-DE" sz="1400" cap="all" baseline="0" smtClean="0">
                <a:solidFill>
                  <a:schemeClr val="bg1"/>
                </a:solidFill>
                <a:latin typeface="AdelsFuturaCondensedLight" pitchFamily="50" charset="0"/>
                <a:ea typeface="+mj-ea"/>
                <a:cs typeface="+mj-cs"/>
              </a:defRPr>
            </a:lvl1pPr>
            <a:lvl2pPr>
              <a:defRPr lang="de-DE" sz="1800" smtClean="0">
                <a:solidFill>
                  <a:schemeClr val="tx1"/>
                </a:solidFill>
                <a:latin typeface="+mn-lt"/>
              </a:defRPr>
            </a:lvl2pPr>
            <a:lvl3pPr>
              <a:defRPr lang="de-DE" smtClean="0">
                <a:solidFill>
                  <a:schemeClr val="tx1"/>
                </a:solidFill>
                <a:latin typeface="+mn-lt"/>
              </a:defRPr>
            </a:lvl3pPr>
            <a:lvl4pPr>
              <a:defRPr lang="de-DE" sz="1800" smtClean="0">
                <a:solidFill>
                  <a:schemeClr val="tx1"/>
                </a:solidFill>
                <a:latin typeface="+mn-lt"/>
              </a:defRPr>
            </a:lvl4pPr>
            <a:lvl5pPr>
              <a:defRPr lang="de-DE" sz="1800">
                <a:solidFill>
                  <a:schemeClr val="tx1"/>
                </a:solidFill>
                <a:latin typeface="+mn-lt"/>
              </a:defRPr>
            </a:lvl5pPr>
          </a:lstStyle>
          <a:p>
            <a:r>
              <a:rPr lang="de-DE" sz="1400">
                <a:solidFill>
                  <a:schemeClr val="bg1"/>
                </a:solidFill>
                <a:latin typeface="AdelsFuturaCondensedLight" pitchFamily="50" charset="0"/>
              </a:rPr>
              <a:t>SUBLINE</a:t>
            </a:r>
          </a:p>
        </p:txBody>
      </p:sp>
      <p:cxnSp>
        <p:nvCxnSpPr>
          <p:cNvPr id="25" name="Gerade Verbindung 49">
            <a:extLst>
              <a:ext uri="{FF2B5EF4-FFF2-40B4-BE49-F238E27FC236}">
                <a16:creationId xmlns:a16="http://schemas.microsoft.com/office/drawing/2014/main" id="{01F04238-284A-4A76-8026-7F65520DB780}"/>
              </a:ext>
            </a:extLst>
          </p:cNvPr>
          <p:cNvCxnSpPr/>
          <p:nvPr userDrawn="1"/>
        </p:nvCxnSpPr>
        <p:spPr>
          <a:xfrm>
            <a:off x="180000" y="90000"/>
            <a:ext cx="0" cy="360000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hteck 3">
            <a:extLst>
              <a:ext uri="{FF2B5EF4-FFF2-40B4-BE49-F238E27FC236}">
                <a16:creationId xmlns:a16="http://schemas.microsoft.com/office/drawing/2014/main" id="{964B0AD0-CA3B-4619-A3FE-677ED16B6A94}"/>
              </a:ext>
            </a:extLst>
          </p:cNvPr>
          <p:cNvSpPr/>
          <p:nvPr userDrawn="1"/>
        </p:nvSpPr>
        <p:spPr>
          <a:xfrm>
            <a:off x="176256" y="2798612"/>
            <a:ext cx="1982059" cy="2357009"/>
          </a:xfrm>
          <a:custGeom>
            <a:avLst/>
            <a:gdLst>
              <a:gd name="connsiteX0" fmla="*/ 0 w 2627824"/>
              <a:gd name="connsiteY0" fmla="*/ 0 h 2304336"/>
              <a:gd name="connsiteX1" fmla="*/ 2627824 w 2627824"/>
              <a:gd name="connsiteY1" fmla="*/ 0 h 2304336"/>
              <a:gd name="connsiteX2" fmla="*/ 2627824 w 2627824"/>
              <a:gd name="connsiteY2" fmla="*/ 2304336 h 2304336"/>
              <a:gd name="connsiteX3" fmla="*/ 0 w 2627824"/>
              <a:gd name="connsiteY3" fmla="*/ 2304336 h 2304336"/>
              <a:gd name="connsiteX4" fmla="*/ 0 w 2627824"/>
              <a:gd name="connsiteY4" fmla="*/ 0 h 2304336"/>
              <a:gd name="connsiteX0" fmla="*/ 0 w 2627824"/>
              <a:gd name="connsiteY0" fmla="*/ 520608 h 2304336"/>
              <a:gd name="connsiteX1" fmla="*/ 2627824 w 2627824"/>
              <a:gd name="connsiteY1" fmla="*/ 0 h 2304336"/>
              <a:gd name="connsiteX2" fmla="*/ 2627824 w 2627824"/>
              <a:gd name="connsiteY2" fmla="*/ 2304336 h 2304336"/>
              <a:gd name="connsiteX3" fmla="*/ 0 w 2627824"/>
              <a:gd name="connsiteY3" fmla="*/ 2304336 h 2304336"/>
              <a:gd name="connsiteX4" fmla="*/ 0 w 2627824"/>
              <a:gd name="connsiteY4" fmla="*/ 520608 h 2304336"/>
              <a:gd name="connsiteX0" fmla="*/ 0 w 2636154"/>
              <a:gd name="connsiteY0" fmla="*/ 520608 h 2575687"/>
              <a:gd name="connsiteX1" fmla="*/ 2627824 w 2636154"/>
              <a:gd name="connsiteY1" fmla="*/ 0 h 2575687"/>
              <a:gd name="connsiteX2" fmla="*/ 2636154 w 2636154"/>
              <a:gd name="connsiteY2" fmla="*/ 2575687 h 2575687"/>
              <a:gd name="connsiteX3" fmla="*/ 0 w 2636154"/>
              <a:gd name="connsiteY3" fmla="*/ 2304336 h 2575687"/>
              <a:gd name="connsiteX4" fmla="*/ 0 w 2636154"/>
              <a:gd name="connsiteY4" fmla="*/ 520608 h 2575687"/>
              <a:gd name="connsiteX0" fmla="*/ 0 w 2636154"/>
              <a:gd name="connsiteY0" fmla="*/ 520608 h 2581460"/>
              <a:gd name="connsiteX1" fmla="*/ 2627824 w 2636154"/>
              <a:gd name="connsiteY1" fmla="*/ 0 h 2581460"/>
              <a:gd name="connsiteX2" fmla="*/ 2636154 w 2636154"/>
              <a:gd name="connsiteY2" fmla="*/ 2575687 h 2581460"/>
              <a:gd name="connsiteX3" fmla="*/ 0 w 2636154"/>
              <a:gd name="connsiteY3" fmla="*/ 2581460 h 2581460"/>
              <a:gd name="connsiteX4" fmla="*/ 0 w 2636154"/>
              <a:gd name="connsiteY4" fmla="*/ 520608 h 25814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36154" h="2581460">
                <a:moveTo>
                  <a:pt x="0" y="520608"/>
                </a:moveTo>
                <a:lnTo>
                  <a:pt x="2627824" y="0"/>
                </a:lnTo>
                <a:cubicBezTo>
                  <a:pt x="2630601" y="858562"/>
                  <a:pt x="2633377" y="1717125"/>
                  <a:pt x="2636154" y="2575687"/>
                </a:cubicBezTo>
                <a:lnTo>
                  <a:pt x="0" y="2581460"/>
                </a:lnTo>
                <a:lnTo>
                  <a:pt x="0" y="520608"/>
                </a:lnTo>
                <a:close/>
              </a:path>
            </a:pathLst>
          </a:custGeom>
          <a:solidFill>
            <a:srgbClr val="009FE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0"/>
              </a:spcBef>
              <a:spcAft>
                <a:spcPts val="600"/>
              </a:spcAft>
            </a:pPr>
            <a:endParaRPr lang="de-DE"/>
          </a:p>
        </p:txBody>
      </p:sp>
      <p:sp>
        <p:nvSpPr>
          <p:cNvPr id="23" name="Rechteck 3">
            <a:extLst>
              <a:ext uri="{FF2B5EF4-FFF2-40B4-BE49-F238E27FC236}">
                <a16:creationId xmlns:a16="http://schemas.microsoft.com/office/drawing/2014/main" id="{4A79772A-37B5-453E-B46E-AE772DA1A6B7}"/>
              </a:ext>
            </a:extLst>
          </p:cNvPr>
          <p:cNvSpPr/>
          <p:nvPr userDrawn="1"/>
        </p:nvSpPr>
        <p:spPr>
          <a:xfrm>
            <a:off x="2442678" y="2798612"/>
            <a:ext cx="1982059" cy="2357009"/>
          </a:xfrm>
          <a:custGeom>
            <a:avLst/>
            <a:gdLst>
              <a:gd name="connsiteX0" fmla="*/ 0 w 2627824"/>
              <a:gd name="connsiteY0" fmla="*/ 0 h 2304336"/>
              <a:gd name="connsiteX1" fmla="*/ 2627824 w 2627824"/>
              <a:gd name="connsiteY1" fmla="*/ 0 h 2304336"/>
              <a:gd name="connsiteX2" fmla="*/ 2627824 w 2627824"/>
              <a:gd name="connsiteY2" fmla="*/ 2304336 h 2304336"/>
              <a:gd name="connsiteX3" fmla="*/ 0 w 2627824"/>
              <a:gd name="connsiteY3" fmla="*/ 2304336 h 2304336"/>
              <a:gd name="connsiteX4" fmla="*/ 0 w 2627824"/>
              <a:gd name="connsiteY4" fmla="*/ 0 h 2304336"/>
              <a:gd name="connsiteX0" fmla="*/ 0 w 2627824"/>
              <a:gd name="connsiteY0" fmla="*/ 520608 h 2304336"/>
              <a:gd name="connsiteX1" fmla="*/ 2627824 w 2627824"/>
              <a:gd name="connsiteY1" fmla="*/ 0 h 2304336"/>
              <a:gd name="connsiteX2" fmla="*/ 2627824 w 2627824"/>
              <a:gd name="connsiteY2" fmla="*/ 2304336 h 2304336"/>
              <a:gd name="connsiteX3" fmla="*/ 0 w 2627824"/>
              <a:gd name="connsiteY3" fmla="*/ 2304336 h 2304336"/>
              <a:gd name="connsiteX4" fmla="*/ 0 w 2627824"/>
              <a:gd name="connsiteY4" fmla="*/ 520608 h 2304336"/>
              <a:gd name="connsiteX0" fmla="*/ 0 w 2636154"/>
              <a:gd name="connsiteY0" fmla="*/ 520608 h 2575687"/>
              <a:gd name="connsiteX1" fmla="*/ 2627824 w 2636154"/>
              <a:gd name="connsiteY1" fmla="*/ 0 h 2575687"/>
              <a:gd name="connsiteX2" fmla="*/ 2636154 w 2636154"/>
              <a:gd name="connsiteY2" fmla="*/ 2575687 h 2575687"/>
              <a:gd name="connsiteX3" fmla="*/ 0 w 2636154"/>
              <a:gd name="connsiteY3" fmla="*/ 2304336 h 2575687"/>
              <a:gd name="connsiteX4" fmla="*/ 0 w 2636154"/>
              <a:gd name="connsiteY4" fmla="*/ 520608 h 2575687"/>
              <a:gd name="connsiteX0" fmla="*/ 0 w 2636154"/>
              <a:gd name="connsiteY0" fmla="*/ 520608 h 2581460"/>
              <a:gd name="connsiteX1" fmla="*/ 2627824 w 2636154"/>
              <a:gd name="connsiteY1" fmla="*/ 0 h 2581460"/>
              <a:gd name="connsiteX2" fmla="*/ 2636154 w 2636154"/>
              <a:gd name="connsiteY2" fmla="*/ 2575687 h 2581460"/>
              <a:gd name="connsiteX3" fmla="*/ 0 w 2636154"/>
              <a:gd name="connsiteY3" fmla="*/ 2581460 h 2581460"/>
              <a:gd name="connsiteX4" fmla="*/ 0 w 2636154"/>
              <a:gd name="connsiteY4" fmla="*/ 520608 h 25814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36154" h="2581460">
                <a:moveTo>
                  <a:pt x="0" y="520608"/>
                </a:moveTo>
                <a:lnTo>
                  <a:pt x="2627824" y="0"/>
                </a:lnTo>
                <a:cubicBezTo>
                  <a:pt x="2630601" y="858562"/>
                  <a:pt x="2633377" y="1717125"/>
                  <a:pt x="2636154" y="2575687"/>
                </a:cubicBezTo>
                <a:lnTo>
                  <a:pt x="0" y="2581460"/>
                </a:lnTo>
                <a:lnTo>
                  <a:pt x="0" y="520608"/>
                </a:lnTo>
                <a:close/>
              </a:path>
            </a:pathLst>
          </a:custGeom>
          <a:solidFill>
            <a:srgbClr val="009FE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0"/>
              </a:spcBef>
              <a:spcAft>
                <a:spcPts val="600"/>
              </a:spcAft>
            </a:pPr>
            <a:endParaRPr lang="de-DE"/>
          </a:p>
        </p:txBody>
      </p:sp>
      <p:sp>
        <p:nvSpPr>
          <p:cNvPr id="29" name="Rechteck 3">
            <a:extLst>
              <a:ext uri="{FF2B5EF4-FFF2-40B4-BE49-F238E27FC236}">
                <a16:creationId xmlns:a16="http://schemas.microsoft.com/office/drawing/2014/main" id="{621A13CB-015F-4792-A399-ACF3CC2B450E}"/>
              </a:ext>
            </a:extLst>
          </p:cNvPr>
          <p:cNvSpPr/>
          <p:nvPr userDrawn="1"/>
        </p:nvSpPr>
        <p:spPr>
          <a:xfrm>
            <a:off x="4709100" y="2798612"/>
            <a:ext cx="1982059" cy="2357009"/>
          </a:xfrm>
          <a:custGeom>
            <a:avLst/>
            <a:gdLst>
              <a:gd name="connsiteX0" fmla="*/ 0 w 2627824"/>
              <a:gd name="connsiteY0" fmla="*/ 0 h 2304336"/>
              <a:gd name="connsiteX1" fmla="*/ 2627824 w 2627824"/>
              <a:gd name="connsiteY1" fmla="*/ 0 h 2304336"/>
              <a:gd name="connsiteX2" fmla="*/ 2627824 w 2627824"/>
              <a:gd name="connsiteY2" fmla="*/ 2304336 h 2304336"/>
              <a:gd name="connsiteX3" fmla="*/ 0 w 2627824"/>
              <a:gd name="connsiteY3" fmla="*/ 2304336 h 2304336"/>
              <a:gd name="connsiteX4" fmla="*/ 0 w 2627824"/>
              <a:gd name="connsiteY4" fmla="*/ 0 h 2304336"/>
              <a:gd name="connsiteX0" fmla="*/ 0 w 2627824"/>
              <a:gd name="connsiteY0" fmla="*/ 520608 h 2304336"/>
              <a:gd name="connsiteX1" fmla="*/ 2627824 w 2627824"/>
              <a:gd name="connsiteY1" fmla="*/ 0 h 2304336"/>
              <a:gd name="connsiteX2" fmla="*/ 2627824 w 2627824"/>
              <a:gd name="connsiteY2" fmla="*/ 2304336 h 2304336"/>
              <a:gd name="connsiteX3" fmla="*/ 0 w 2627824"/>
              <a:gd name="connsiteY3" fmla="*/ 2304336 h 2304336"/>
              <a:gd name="connsiteX4" fmla="*/ 0 w 2627824"/>
              <a:gd name="connsiteY4" fmla="*/ 520608 h 2304336"/>
              <a:gd name="connsiteX0" fmla="*/ 0 w 2636154"/>
              <a:gd name="connsiteY0" fmla="*/ 520608 h 2575687"/>
              <a:gd name="connsiteX1" fmla="*/ 2627824 w 2636154"/>
              <a:gd name="connsiteY1" fmla="*/ 0 h 2575687"/>
              <a:gd name="connsiteX2" fmla="*/ 2636154 w 2636154"/>
              <a:gd name="connsiteY2" fmla="*/ 2575687 h 2575687"/>
              <a:gd name="connsiteX3" fmla="*/ 0 w 2636154"/>
              <a:gd name="connsiteY3" fmla="*/ 2304336 h 2575687"/>
              <a:gd name="connsiteX4" fmla="*/ 0 w 2636154"/>
              <a:gd name="connsiteY4" fmla="*/ 520608 h 2575687"/>
              <a:gd name="connsiteX0" fmla="*/ 0 w 2636154"/>
              <a:gd name="connsiteY0" fmla="*/ 520608 h 2581460"/>
              <a:gd name="connsiteX1" fmla="*/ 2627824 w 2636154"/>
              <a:gd name="connsiteY1" fmla="*/ 0 h 2581460"/>
              <a:gd name="connsiteX2" fmla="*/ 2636154 w 2636154"/>
              <a:gd name="connsiteY2" fmla="*/ 2575687 h 2581460"/>
              <a:gd name="connsiteX3" fmla="*/ 0 w 2636154"/>
              <a:gd name="connsiteY3" fmla="*/ 2581460 h 2581460"/>
              <a:gd name="connsiteX4" fmla="*/ 0 w 2636154"/>
              <a:gd name="connsiteY4" fmla="*/ 520608 h 25814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36154" h="2581460">
                <a:moveTo>
                  <a:pt x="0" y="520608"/>
                </a:moveTo>
                <a:lnTo>
                  <a:pt x="2627824" y="0"/>
                </a:lnTo>
                <a:cubicBezTo>
                  <a:pt x="2630601" y="858562"/>
                  <a:pt x="2633377" y="1717125"/>
                  <a:pt x="2636154" y="2575687"/>
                </a:cubicBezTo>
                <a:lnTo>
                  <a:pt x="0" y="2581460"/>
                </a:lnTo>
                <a:lnTo>
                  <a:pt x="0" y="520608"/>
                </a:lnTo>
                <a:close/>
              </a:path>
            </a:pathLst>
          </a:custGeom>
          <a:solidFill>
            <a:srgbClr val="009FE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0"/>
              </a:spcBef>
              <a:spcAft>
                <a:spcPts val="600"/>
              </a:spcAft>
            </a:pPr>
            <a:endParaRPr lang="de-DE"/>
          </a:p>
        </p:txBody>
      </p:sp>
      <p:sp>
        <p:nvSpPr>
          <p:cNvPr id="30" name="Rechteck 3">
            <a:extLst>
              <a:ext uri="{FF2B5EF4-FFF2-40B4-BE49-F238E27FC236}">
                <a16:creationId xmlns:a16="http://schemas.microsoft.com/office/drawing/2014/main" id="{AD951D3F-394B-4611-8B14-E542861D5635}"/>
              </a:ext>
            </a:extLst>
          </p:cNvPr>
          <p:cNvSpPr/>
          <p:nvPr userDrawn="1"/>
        </p:nvSpPr>
        <p:spPr>
          <a:xfrm>
            <a:off x="6985684" y="2798612"/>
            <a:ext cx="1982059" cy="2357009"/>
          </a:xfrm>
          <a:custGeom>
            <a:avLst/>
            <a:gdLst>
              <a:gd name="connsiteX0" fmla="*/ 0 w 2627824"/>
              <a:gd name="connsiteY0" fmla="*/ 0 h 2304336"/>
              <a:gd name="connsiteX1" fmla="*/ 2627824 w 2627824"/>
              <a:gd name="connsiteY1" fmla="*/ 0 h 2304336"/>
              <a:gd name="connsiteX2" fmla="*/ 2627824 w 2627824"/>
              <a:gd name="connsiteY2" fmla="*/ 2304336 h 2304336"/>
              <a:gd name="connsiteX3" fmla="*/ 0 w 2627824"/>
              <a:gd name="connsiteY3" fmla="*/ 2304336 h 2304336"/>
              <a:gd name="connsiteX4" fmla="*/ 0 w 2627824"/>
              <a:gd name="connsiteY4" fmla="*/ 0 h 2304336"/>
              <a:gd name="connsiteX0" fmla="*/ 0 w 2627824"/>
              <a:gd name="connsiteY0" fmla="*/ 520608 h 2304336"/>
              <a:gd name="connsiteX1" fmla="*/ 2627824 w 2627824"/>
              <a:gd name="connsiteY1" fmla="*/ 0 h 2304336"/>
              <a:gd name="connsiteX2" fmla="*/ 2627824 w 2627824"/>
              <a:gd name="connsiteY2" fmla="*/ 2304336 h 2304336"/>
              <a:gd name="connsiteX3" fmla="*/ 0 w 2627824"/>
              <a:gd name="connsiteY3" fmla="*/ 2304336 h 2304336"/>
              <a:gd name="connsiteX4" fmla="*/ 0 w 2627824"/>
              <a:gd name="connsiteY4" fmla="*/ 520608 h 2304336"/>
              <a:gd name="connsiteX0" fmla="*/ 0 w 2636154"/>
              <a:gd name="connsiteY0" fmla="*/ 520608 h 2575687"/>
              <a:gd name="connsiteX1" fmla="*/ 2627824 w 2636154"/>
              <a:gd name="connsiteY1" fmla="*/ 0 h 2575687"/>
              <a:gd name="connsiteX2" fmla="*/ 2636154 w 2636154"/>
              <a:gd name="connsiteY2" fmla="*/ 2575687 h 2575687"/>
              <a:gd name="connsiteX3" fmla="*/ 0 w 2636154"/>
              <a:gd name="connsiteY3" fmla="*/ 2304336 h 2575687"/>
              <a:gd name="connsiteX4" fmla="*/ 0 w 2636154"/>
              <a:gd name="connsiteY4" fmla="*/ 520608 h 2575687"/>
              <a:gd name="connsiteX0" fmla="*/ 0 w 2636154"/>
              <a:gd name="connsiteY0" fmla="*/ 520608 h 2581460"/>
              <a:gd name="connsiteX1" fmla="*/ 2627824 w 2636154"/>
              <a:gd name="connsiteY1" fmla="*/ 0 h 2581460"/>
              <a:gd name="connsiteX2" fmla="*/ 2636154 w 2636154"/>
              <a:gd name="connsiteY2" fmla="*/ 2575687 h 2581460"/>
              <a:gd name="connsiteX3" fmla="*/ 0 w 2636154"/>
              <a:gd name="connsiteY3" fmla="*/ 2581460 h 2581460"/>
              <a:gd name="connsiteX4" fmla="*/ 0 w 2636154"/>
              <a:gd name="connsiteY4" fmla="*/ 520608 h 25814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36154" h="2581460">
                <a:moveTo>
                  <a:pt x="0" y="520608"/>
                </a:moveTo>
                <a:lnTo>
                  <a:pt x="2627824" y="0"/>
                </a:lnTo>
                <a:cubicBezTo>
                  <a:pt x="2630601" y="858562"/>
                  <a:pt x="2633377" y="1717125"/>
                  <a:pt x="2636154" y="2575687"/>
                </a:cubicBezTo>
                <a:lnTo>
                  <a:pt x="0" y="2581460"/>
                </a:lnTo>
                <a:lnTo>
                  <a:pt x="0" y="520608"/>
                </a:lnTo>
                <a:close/>
              </a:path>
            </a:pathLst>
          </a:custGeom>
          <a:solidFill>
            <a:srgbClr val="009FE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0"/>
              </a:spcBef>
              <a:spcAft>
                <a:spcPts val="600"/>
              </a:spcAft>
            </a:pPr>
            <a:endParaRPr lang="de-DE"/>
          </a:p>
        </p:txBody>
      </p:sp>
      <p:sp>
        <p:nvSpPr>
          <p:cNvPr id="31" name="Bildplatzhalter 20">
            <a:extLst>
              <a:ext uri="{FF2B5EF4-FFF2-40B4-BE49-F238E27FC236}">
                <a16:creationId xmlns:a16="http://schemas.microsoft.com/office/drawing/2014/main" id="{D3F393C7-6EFD-44B7-B54C-C32DDC42E8B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86685" y="2013933"/>
            <a:ext cx="1561203" cy="1562385"/>
          </a:xfr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/>
            </a:lvl1pPr>
          </a:lstStyle>
          <a:p>
            <a:endParaRPr lang="de-DE"/>
          </a:p>
        </p:txBody>
      </p:sp>
      <p:sp>
        <p:nvSpPr>
          <p:cNvPr id="32" name="Textplatzhalter 22">
            <a:extLst>
              <a:ext uri="{FF2B5EF4-FFF2-40B4-BE49-F238E27FC236}">
                <a16:creationId xmlns:a16="http://schemas.microsoft.com/office/drawing/2014/main" id="{47BAC6A7-2A67-47C0-91AA-15BFB3096EB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9644" y="3559400"/>
            <a:ext cx="1975284" cy="1580107"/>
          </a:xfrm>
          <a:noFill/>
        </p:spPr>
        <p:txBody>
          <a:bodyPr wrap="square" lIns="144000" tIns="108000" rIns="144000" rtlCol="0" anchor="t">
            <a:no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lang="de-DE" sz="1400" dirty="0" smtClean="0">
                <a:solidFill>
                  <a:schemeClr val="bg1"/>
                </a:solidFill>
              </a:defRPr>
            </a:lvl1pPr>
          </a:lstStyle>
          <a:p>
            <a:pPr marL="0" lvl="0" algn="ctr"/>
            <a:r>
              <a:rPr lang="de-DE"/>
              <a:t>Text</a:t>
            </a:r>
          </a:p>
        </p:txBody>
      </p:sp>
      <p:sp>
        <p:nvSpPr>
          <p:cNvPr id="33" name="Bildplatzhalter 20">
            <a:extLst>
              <a:ext uri="{FF2B5EF4-FFF2-40B4-BE49-F238E27FC236}">
                <a16:creationId xmlns:a16="http://schemas.microsoft.com/office/drawing/2014/main" id="{73598D41-5C92-4274-B45D-E0AE08071A6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2656494" y="2013933"/>
            <a:ext cx="1561203" cy="1562385"/>
          </a:xfr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/>
            </a:lvl1pPr>
          </a:lstStyle>
          <a:p>
            <a:endParaRPr lang="de-DE"/>
          </a:p>
        </p:txBody>
      </p:sp>
      <p:sp>
        <p:nvSpPr>
          <p:cNvPr id="34" name="Textplatzhalter 22">
            <a:extLst>
              <a:ext uri="{FF2B5EF4-FFF2-40B4-BE49-F238E27FC236}">
                <a16:creationId xmlns:a16="http://schemas.microsoft.com/office/drawing/2014/main" id="{85248CB1-BAE3-4FA6-8DBE-7EA7B38611E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449453" y="3559400"/>
            <a:ext cx="1975284" cy="1580107"/>
          </a:xfrm>
          <a:noFill/>
        </p:spPr>
        <p:txBody>
          <a:bodyPr wrap="square" lIns="144000" tIns="108000" rIns="144000" rtlCol="0" anchor="t">
            <a:no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lang="de-DE" sz="1400" dirty="0" smtClean="0">
                <a:solidFill>
                  <a:schemeClr val="bg1"/>
                </a:solidFill>
              </a:defRPr>
            </a:lvl1pPr>
          </a:lstStyle>
          <a:p>
            <a:pPr marL="0" lvl="0" algn="ctr"/>
            <a:r>
              <a:rPr lang="de-DE"/>
              <a:t>Text</a:t>
            </a:r>
          </a:p>
        </p:txBody>
      </p:sp>
      <p:sp>
        <p:nvSpPr>
          <p:cNvPr id="35" name="Bildplatzhalter 20">
            <a:extLst>
              <a:ext uri="{FF2B5EF4-FFF2-40B4-BE49-F238E27FC236}">
                <a16:creationId xmlns:a16="http://schemas.microsoft.com/office/drawing/2014/main" id="{AF5CAB70-208C-4191-BDA6-8B9F70933686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926304" y="2013933"/>
            <a:ext cx="1561203" cy="1562385"/>
          </a:xfr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/>
            </a:lvl1pPr>
          </a:lstStyle>
          <a:p>
            <a:endParaRPr lang="de-DE"/>
          </a:p>
        </p:txBody>
      </p:sp>
      <p:sp>
        <p:nvSpPr>
          <p:cNvPr id="36" name="Textplatzhalter 22">
            <a:extLst>
              <a:ext uri="{FF2B5EF4-FFF2-40B4-BE49-F238E27FC236}">
                <a16:creationId xmlns:a16="http://schemas.microsoft.com/office/drawing/2014/main" id="{6FB3CB16-DD07-40EB-8233-D9E285E43FD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719263" y="3559400"/>
            <a:ext cx="1975284" cy="1580107"/>
          </a:xfrm>
          <a:noFill/>
        </p:spPr>
        <p:txBody>
          <a:bodyPr wrap="square" lIns="144000" tIns="108000" rIns="144000" rtlCol="0" anchor="t">
            <a:no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lang="de-DE" sz="1400" dirty="0" smtClean="0">
                <a:solidFill>
                  <a:schemeClr val="bg1"/>
                </a:solidFill>
              </a:defRPr>
            </a:lvl1pPr>
          </a:lstStyle>
          <a:p>
            <a:pPr marL="0" lvl="0" algn="ctr"/>
            <a:r>
              <a:rPr lang="de-DE"/>
              <a:t>Text</a:t>
            </a:r>
          </a:p>
        </p:txBody>
      </p:sp>
      <p:sp>
        <p:nvSpPr>
          <p:cNvPr id="37" name="Bildplatzhalter 20">
            <a:extLst>
              <a:ext uri="{FF2B5EF4-FFF2-40B4-BE49-F238E27FC236}">
                <a16:creationId xmlns:a16="http://schemas.microsoft.com/office/drawing/2014/main" id="{249013F9-1BB5-4BF7-85E2-EE1C12996D2E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7196113" y="2013933"/>
            <a:ext cx="1561203" cy="1562385"/>
          </a:xfr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/>
            </a:lvl1pPr>
          </a:lstStyle>
          <a:p>
            <a:endParaRPr lang="de-DE"/>
          </a:p>
        </p:txBody>
      </p:sp>
      <p:sp>
        <p:nvSpPr>
          <p:cNvPr id="38" name="Textplatzhalter 22">
            <a:extLst>
              <a:ext uri="{FF2B5EF4-FFF2-40B4-BE49-F238E27FC236}">
                <a16:creationId xmlns:a16="http://schemas.microsoft.com/office/drawing/2014/main" id="{DC0F8C90-1C60-460B-B1B6-EDEEE324F28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6989072" y="3559400"/>
            <a:ext cx="1975284" cy="1580107"/>
          </a:xfrm>
          <a:noFill/>
        </p:spPr>
        <p:txBody>
          <a:bodyPr wrap="square" lIns="144000" tIns="108000" rIns="144000" rtlCol="0" anchor="t">
            <a:no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lang="de-DE" sz="1400" dirty="0" smtClean="0">
                <a:solidFill>
                  <a:schemeClr val="bg1"/>
                </a:solidFill>
              </a:defRPr>
            </a:lvl1pPr>
          </a:lstStyle>
          <a:p>
            <a:pPr marL="0" lvl="0" algn="ctr"/>
            <a:r>
              <a:rPr lang="de-DE"/>
              <a:t>Text</a:t>
            </a:r>
          </a:p>
        </p:txBody>
      </p:sp>
      <p:sp>
        <p:nvSpPr>
          <p:cNvPr id="26" name="Foliennummernplatzhalter 5">
            <a:extLst>
              <a:ext uri="{FF2B5EF4-FFF2-40B4-BE49-F238E27FC236}">
                <a16:creationId xmlns:a16="http://schemas.microsoft.com/office/drawing/2014/main" id="{191E67A3-1890-4833-A85C-86C76A93F4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46122" y="4926929"/>
            <a:ext cx="360040" cy="165101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>
              <a:defRPr lang="de-DE" sz="700" smtClean="0">
                <a:solidFill>
                  <a:schemeClr val="bg1"/>
                </a:solidFill>
              </a:defRPr>
            </a:lvl1pPr>
          </a:lstStyle>
          <a:p>
            <a:pPr algn="r"/>
            <a:fld id="{9685FB39-C308-436A-80AC-4C53FE67B733}" type="slidenum">
              <a:rPr lang="de-DE" smtClean="0"/>
              <a:pPr algn="r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46284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29" grpId="0" animBg="1"/>
      <p:bldP spid="30" grpId="0" animBg="1"/>
      <p:bldP spid="31" grpId="0" animBg="1"/>
      <p:bldP spid="32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2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3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3" grpId="0" animBg="1"/>
      <p:bldP spid="34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3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5" grpId="0" animBg="1"/>
      <p:bldP spid="36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3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7" grpId="0" animBg="1"/>
      <p:bldP spid="3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8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3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spalte rechts 1 + Infokas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ihandform 8"/>
          <p:cNvSpPr/>
          <p:nvPr userDrawn="1"/>
        </p:nvSpPr>
        <p:spPr>
          <a:xfrm flipV="1">
            <a:off x="6010631" y="4139798"/>
            <a:ext cx="3134290" cy="1005343"/>
          </a:xfrm>
          <a:custGeom>
            <a:avLst/>
            <a:gdLst>
              <a:gd name="connsiteX0" fmla="*/ 0 w 6008914"/>
              <a:gd name="connsiteY0" fmla="*/ 0 h 1182532"/>
              <a:gd name="connsiteX1" fmla="*/ 6008914 w 6008914"/>
              <a:gd name="connsiteY1" fmla="*/ 0 h 1182532"/>
              <a:gd name="connsiteX2" fmla="*/ 6008914 w 6008914"/>
              <a:gd name="connsiteY2" fmla="*/ 1182532 h 1182532"/>
              <a:gd name="connsiteX3" fmla="*/ 0 w 6008914"/>
              <a:gd name="connsiteY3" fmla="*/ 797521 h 1182532"/>
              <a:gd name="connsiteX4" fmla="*/ 0 w 6008914"/>
              <a:gd name="connsiteY4" fmla="*/ 0 h 1182532"/>
              <a:gd name="connsiteX0" fmla="*/ 2873828 w 6008914"/>
              <a:gd name="connsiteY0" fmla="*/ 0 h 1182532"/>
              <a:gd name="connsiteX1" fmla="*/ 6008914 w 6008914"/>
              <a:gd name="connsiteY1" fmla="*/ 0 h 1182532"/>
              <a:gd name="connsiteX2" fmla="*/ 6008914 w 6008914"/>
              <a:gd name="connsiteY2" fmla="*/ 1182532 h 1182532"/>
              <a:gd name="connsiteX3" fmla="*/ 0 w 6008914"/>
              <a:gd name="connsiteY3" fmla="*/ 797521 h 1182532"/>
              <a:gd name="connsiteX4" fmla="*/ 2873828 w 6008914"/>
              <a:gd name="connsiteY4" fmla="*/ 0 h 1182532"/>
              <a:gd name="connsiteX0" fmla="*/ 6875 w 3141961"/>
              <a:gd name="connsiteY0" fmla="*/ 0 h 1182532"/>
              <a:gd name="connsiteX1" fmla="*/ 3141961 w 3141961"/>
              <a:gd name="connsiteY1" fmla="*/ 0 h 1182532"/>
              <a:gd name="connsiteX2" fmla="*/ 3141961 w 3141961"/>
              <a:gd name="connsiteY2" fmla="*/ 1182532 h 1182532"/>
              <a:gd name="connsiteX3" fmla="*/ 0 w 3141961"/>
              <a:gd name="connsiteY3" fmla="*/ 976276 h 1182532"/>
              <a:gd name="connsiteX4" fmla="*/ 6875 w 3141961"/>
              <a:gd name="connsiteY4" fmla="*/ 0 h 1182532"/>
              <a:gd name="connsiteX0" fmla="*/ 661 w 3142622"/>
              <a:gd name="connsiteY0" fmla="*/ 0 h 1595043"/>
              <a:gd name="connsiteX1" fmla="*/ 3142622 w 3142622"/>
              <a:gd name="connsiteY1" fmla="*/ 412511 h 1595043"/>
              <a:gd name="connsiteX2" fmla="*/ 3142622 w 3142622"/>
              <a:gd name="connsiteY2" fmla="*/ 1595043 h 1595043"/>
              <a:gd name="connsiteX3" fmla="*/ 661 w 3142622"/>
              <a:gd name="connsiteY3" fmla="*/ 1388787 h 1595043"/>
              <a:gd name="connsiteX4" fmla="*/ 661 w 3142622"/>
              <a:gd name="connsiteY4" fmla="*/ 0 h 1595043"/>
              <a:gd name="connsiteX0" fmla="*/ 661 w 3156372"/>
              <a:gd name="connsiteY0" fmla="*/ 6875 h 1601918"/>
              <a:gd name="connsiteX1" fmla="*/ 3156372 w 3156372"/>
              <a:gd name="connsiteY1" fmla="*/ 0 h 1601918"/>
              <a:gd name="connsiteX2" fmla="*/ 3142622 w 3156372"/>
              <a:gd name="connsiteY2" fmla="*/ 1601918 h 1601918"/>
              <a:gd name="connsiteX3" fmla="*/ 661 w 3156372"/>
              <a:gd name="connsiteY3" fmla="*/ 1395662 h 1601918"/>
              <a:gd name="connsiteX4" fmla="*/ 661 w 3156372"/>
              <a:gd name="connsiteY4" fmla="*/ 6875 h 1601918"/>
              <a:gd name="connsiteX0" fmla="*/ 661 w 3156372"/>
              <a:gd name="connsiteY0" fmla="*/ 767141 h 1601918"/>
              <a:gd name="connsiteX1" fmla="*/ 3156372 w 3156372"/>
              <a:gd name="connsiteY1" fmla="*/ 0 h 1601918"/>
              <a:gd name="connsiteX2" fmla="*/ 3142622 w 3156372"/>
              <a:gd name="connsiteY2" fmla="*/ 1601918 h 1601918"/>
              <a:gd name="connsiteX3" fmla="*/ 661 w 3156372"/>
              <a:gd name="connsiteY3" fmla="*/ 1395662 h 1601918"/>
              <a:gd name="connsiteX4" fmla="*/ 661 w 3156372"/>
              <a:gd name="connsiteY4" fmla="*/ 767141 h 1601918"/>
              <a:gd name="connsiteX0" fmla="*/ 661 w 3156372"/>
              <a:gd name="connsiteY0" fmla="*/ 613693 h 1601918"/>
              <a:gd name="connsiteX1" fmla="*/ 3156372 w 3156372"/>
              <a:gd name="connsiteY1" fmla="*/ 0 h 1601918"/>
              <a:gd name="connsiteX2" fmla="*/ 3142622 w 3156372"/>
              <a:gd name="connsiteY2" fmla="*/ 1601918 h 1601918"/>
              <a:gd name="connsiteX3" fmla="*/ 661 w 3156372"/>
              <a:gd name="connsiteY3" fmla="*/ 1395662 h 1601918"/>
              <a:gd name="connsiteX4" fmla="*/ 661 w 3156372"/>
              <a:gd name="connsiteY4" fmla="*/ 613693 h 1601918"/>
              <a:gd name="connsiteX0" fmla="*/ 661 w 3142622"/>
              <a:gd name="connsiteY0" fmla="*/ 0 h 988225"/>
              <a:gd name="connsiteX1" fmla="*/ 3136349 w 3142622"/>
              <a:gd name="connsiteY1" fmla="*/ 502295 h 988225"/>
              <a:gd name="connsiteX2" fmla="*/ 3142622 w 3142622"/>
              <a:gd name="connsiteY2" fmla="*/ 988225 h 988225"/>
              <a:gd name="connsiteX3" fmla="*/ 661 w 3142622"/>
              <a:gd name="connsiteY3" fmla="*/ 781969 h 988225"/>
              <a:gd name="connsiteX4" fmla="*/ 661 w 3142622"/>
              <a:gd name="connsiteY4" fmla="*/ 0 h 988225"/>
              <a:gd name="connsiteX0" fmla="*/ 661 w 3149698"/>
              <a:gd name="connsiteY0" fmla="*/ 6874 h 995099"/>
              <a:gd name="connsiteX1" fmla="*/ 3149698 w 3149698"/>
              <a:gd name="connsiteY1" fmla="*/ 0 h 995099"/>
              <a:gd name="connsiteX2" fmla="*/ 3142622 w 3149698"/>
              <a:gd name="connsiteY2" fmla="*/ 995099 h 995099"/>
              <a:gd name="connsiteX3" fmla="*/ 661 w 3149698"/>
              <a:gd name="connsiteY3" fmla="*/ 788843 h 995099"/>
              <a:gd name="connsiteX4" fmla="*/ 661 w 3149698"/>
              <a:gd name="connsiteY4" fmla="*/ 6874 h 995099"/>
              <a:gd name="connsiteX0" fmla="*/ 661 w 3149698"/>
              <a:gd name="connsiteY0" fmla="*/ 64 h 1050002"/>
              <a:gd name="connsiteX1" fmla="*/ 3149698 w 3149698"/>
              <a:gd name="connsiteY1" fmla="*/ 54903 h 1050002"/>
              <a:gd name="connsiteX2" fmla="*/ 3142622 w 3149698"/>
              <a:gd name="connsiteY2" fmla="*/ 1050002 h 1050002"/>
              <a:gd name="connsiteX3" fmla="*/ 661 w 3149698"/>
              <a:gd name="connsiteY3" fmla="*/ 843746 h 1050002"/>
              <a:gd name="connsiteX4" fmla="*/ 661 w 3149698"/>
              <a:gd name="connsiteY4" fmla="*/ 64 h 1050002"/>
              <a:gd name="connsiteX0" fmla="*/ 5715 w 3149037"/>
              <a:gd name="connsiteY0" fmla="*/ 64 h 1050002"/>
              <a:gd name="connsiteX1" fmla="*/ 3149037 w 3149037"/>
              <a:gd name="connsiteY1" fmla="*/ 54903 h 1050002"/>
              <a:gd name="connsiteX2" fmla="*/ 3141961 w 3149037"/>
              <a:gd name="connsiteY2" fmla="*/ 1050002 h 1050002"/>
              <a:gd name="connsiteX3" fmla="*/ 0 w 3149037"/>
              <a:gd name="connsiteY3" fmla="*/ 843746 h 1050002"/>
              <a:gd name="connsiteX4" fmla="*/ 5715 w 3149037"/>
              <a:gd name="connsiteY4" fmla="*/ 64 h 1050002"/>
              <a:gd name="connsiteX0" fmla="*/ 3810 w 3149037"/>
              <a:gd name="connsiteY0" fmla="*/ 67 h 1048014"/>
              <a:gd name="connsiteX1" fmla="*/ 3149037 w 3149037"/>
              <a:gd name="connsiteY1" fmla="*/ 52915 h 1048014"/>
              <a:gd name="connsiteX2" fmla="*/ 3141961 w 3149037"/>
              <a:gd name="connsiteY2" fmla="*/ 1048014 h 1048014"/>
              <a:gd name="connsiteX3" fmla="*/ 0 w 3149037"/>
              <a:gd name="connsiteY3" fmla="*/ 841758 h 1048014"/>
              <a:gd name="connsiteX4" fmla="*/ 3810 w 3149037"/>
              <a:gd name="connsiteY4" fmla="*/ 67 h 1048014"/>
              <a:gd name="connsiteX0" fmla="*/ 263 w 3158190"/>
              <a:gd name="connsiteY0" fmla="*/ 56 h 1058620"/>
              <a:gd name="connsiteX1" fmla="*/ 3158190 w 3158190"/>
              <a:gd name="connsiteY1" fmla="*/ 63521 h 1058620"/>
              <a:gd name="connsiteX2" fmla="*/ 3151114 w 3158190"/>
              <a:gd name="connsiteY2" fmla="*/ 1058620 h 1058620"/>
              <a:gd name="connsiteX3" fmla="*/ 9153 w 3158190"/>
              <a:gd name="connsiteY3" fmla="*/ 852364 h 1058620"/>
              <a:gd name="connsiteX4" fmla="*/ 263 w 3158190"/>
              <a:gd name="connsiteY4" fmla="*/ 56 h 1058620"/>
              <a:gd name="connsiteX0" fmla="*/ 1270 w 3149037"/>
              <a:gd name="connsiteY0" fmla="*/ 56 h 1058620"/>
              <a:gd name="connsiteX1" fmla="*/ 3149037 w 3149037"/>
              <a:gd name="connsiteY1" fmla="*/ 63521 h 1058620"/>
              <a:gd name="connsiteX2" fmla="*/ 3141961 w 3149037"/>
              <a:gd name="connsiteY2" fmla="*/ 1058620 h 1058620"/>
              <a:gd name="connsiteX3" fmla="*/ 0 w 3149037"/>
              <a:gd name="connsiteY3" fmla="*/ 852364 h 1058620"/>
              <a:gd name="connsiteX4" fmla="*/ 1270 w 3149037"/>
              <a:gd name="connsiteY4" fmla="*/ 56 h 1058620"/>
              <a:gd name="connsiteX0" fmla="*/ 596 w 3150268"/>
              <a:gd name="connsiteY0" fmla="*/ 43 h 1082496"/>
              <a:gd name="connsiteX1" fmla="*/ 3150268 w 3150268"/>
              <a:gd name="connsiteY1" fmla="*/ 87397 h 1082496"/>
              <a:gd name="connsiteX2" fmla="*/ 3143192 w 3150268"/>
              <a:gd name="connsiteY2" fmla="*/ 1082496 h 1082496"/>
              <a:gd name="connsiteX3" fmla="*/ 1231 w 3150268"/>
              <a:gd name="connsiteY3" fmla="*/ 876240 h 1082496"/>
              <a:gd name="connsiteX4" fmla="*/ 596 w 3150268"/>
              <a:gd name="connsiteY4" fmla="*/ 43 h 1082496"/>
              <a:gd name="connsiteX0" fmla="*/ 596 w 3150268"/>
              <a:gd name="connsiteY0" fmla="*/ 64 h 1050665"/>
              <a:gd name="connsiteX1" fmla="*/ 3150268 w 3150268"/>
              <a:gd name="connsiteY1" fmla="*/ 55566 h 1050665"/>
              <a:gd name="connsiteX2" fmla="*/ 3143192 w 3150268"/>
              <a:gd name="connsiteY2" fmla="*/ 1050665 h 1050665"/>
              <a:gd name="connsiteX3" fmla="*/ 1231 w 3150268"/>
              <a:gd name="connsiteY3" fmla="*/ 844409 h 1050665"/>
              <a:gd name="connsiteX4" fmla="*/ 596 w 3150268"/>
              <a:gd name="connsiteY4" fmla="*/ 64 h 1050665"/>
              <a:gd name="connsiteX0" fmla="*/ 596 w 3143447"/>
              <a:gd name="connsiteY0" fmla="*/ 0 h 1050601"/>
              <a:gd name="connsiteX1" fmla="*/ 3133123 w 3143447"/>
              <a:gd name="connsiteY1" fmla="*/ 1751 h 1050601"/>
              <a:gd name="connsiteX2" fmla="*/ 3143192 w 3143447"/>
              <a:gd name="connsiteY2" fmla="*/ 1050601 h 1050601"/>
              <a:gd name="connsiteX3" fmla="*/ 1231 w 3143447"/>
              <a:gd name="connsiteY3" fmla="*/ 844345 h 1050601"/>
              <a:gd name="connsiteX4" fmla="*/ 596 w 3143447"/>
              <a:gd name="connsiteY4" fmla="*/ 0 h 1050601"/>
              <a:gd name="connsiteX0" fmla="*/ 596 w 3134290"/>
              <a:gd name="connsiteY0" fmla="*/ 0 h 1050601"/>
              <a:gd name="connsiteX1" fmla="*/ 3133123 w 3134290"/>
              <a:gd name="connsiteY1" fmla="*/ 1751 h 1050601"/>
              <a:gd name="connsiteX2" fmla="*/ 3133667 w 3134290"/>
              <a:gd name="connsiteY2" fmla="*/ 1050601 h 1050601"/>
              <a:gd name="connsiteX3" fmla="*/ 1231 w 3134290"/>
              <a:gd name="connsiteY3" fmla="*/ 844345 h 1050601"/>
              <a:gd name="connsiteX4" fmla="*/ 596 w 3134290"/>
              <a:gd name="connsiteY4" fmla="*/ 0 h 10506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34290" h="1050601">
                <a:moveTo>
                  <a:pt x="596" y="0"/>
                </a:moveTo>
                <a:lnTo>
                  <a:pt x="3133123" y="1751"/>
                </a:lnTo>
                <a:cubicBezTo>
                  <a:pt x="3130764" y="333451"/>
                  <a:pt x="3136026" y="718901"/>
                  <a:pt x="3133667" y="1050601"/>
                </a:cubicBezTo>
                <a:lnTo>
                  <a:pt x="1231" y="844345"/>
                </a:lnTo>
                <a:cubicBezTo>
                  <a:pt x="3523" y="518920"/>
                  <a:pt x="-1696" y="325425"/>
                  <a:pt x="596" y="0"/>
                </a:cubicBezTo>
                <a:close/>
              </a:path>
            </a:pathLst>
          </a:custGeom>
          <a:solidFill>
            <a:srgbClr val="009FE3"/>
          </a:solid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Freihandform 9"/>
          <p:cNvSpPr/>
          <p:nvPr userDrawn="1"/>
        </p:nvSpPr>
        <p:spPr>
          <a:xfrm flipV="1">
            <a:off x="-4965" y="4534442"/>
            <a:ext cx="6016828" cy="610927"/>
          </a:xfrm>
          <a:custGeom>
            <a:avLst/>
            <a:gdLst>
              <a:gd name="connsiteX0" fmla="*/ 0 w 6008914"/>
              <a:gd name="connsiteY0" fmla="*/ 0 h 1182532"/>
              <a:gd name="connsiteX1" fmla="*/ 6008914 w 6008914"/>
              <a:gd name="connsiteY1" fmla="*/ 0 h 1182532"/>
              <a:gd name="connsiteX2" fmla="*/ 6008914 w 6008914"/>
              <a:gd name="connsiteY2" fmla="*/ 1182532 h 1182532"/>
              <a:gd name="connsiteX3" fmla="*/ 0 w 6008914"/>
              <a:gd name="connsiteY3" fmla="*/ 797521 h 1182532"/>
              <a:gd name="connsiteX4" fmla="*/ 0 w 6008914"/>
              <a:gd name="connsiteY4" fmla="*/ 0 h 1182532"/>
              <a:gd name="connsiteX0" fmla="*/ 0 w 6008914"/>
              <a:gd name="connsiteY0" fmla="*/ 0 h 1182532"/>
              <a:gd name="connsiteX1" fmla="*/ 6008914 w 6008914"/>
              <a:gd name="connsiteY1" fmla="*/ 788166 h 1182532"/>
              <a:gd name="connsiteX2" fmla="*/ 6008914 w 6008914"/>
              <a:gd name="connsiteY2" fmla="*/ 1182532 h 1182532"/>
              <a:gd name="connsiteX3" fmla="*/ 0 w 6008914"/>
              <a:gd name="connsiteY3" fmla="*/ 797521 h 1182532"/>
              <a:gd name="connsiteX4" fmla="*/ 0 w 6008914"/>
              <a:gd name="connsiteY4" fmla="*/ 0 h 1182532"/>
              <a:gd name="connsiteX0" fmla="*/ 0 w 6008914"/>
              <a:gd name="connsiteY0" fmla="*/ 0 h 1182532"/>
              <a:gd name="connsiteX1" fmla="*/ 6008914 w 6008914"/>
              <a:gd name="connsiteY1" fmla="*/ 599844 h 1182532"/>
              <a:gd name="connsiteX2" fmla="*/ 6008914 w 6008914"/>
              <a:gd name="connsiteY2" fmla="*/ 1182532 h 1182532"/>
              <a:gd name="connsiteX3" fmla="*/ 0 w 6008914"/>
              <a:gd name="connsiteY3" fmla="*/ 797521 h 1182532"/>
              <a:gd name="connsiteX4" fmla="*/ 0 w 6008914"/>
              <a:gd name="connsiteY4" fmla="*/ 0 h 1182532"/>
              <a:gd name="connsiteX0" fmla="*/ 6683 w 6008914"/>
              <a:gd name="connsiteY0" fmla="*/ 62774 h 582688"/>
              <a:gd name="connsiteX1" fmla="*/ 6008914 w 6008914"/>
              <a:gd name="connsiteY1" fmla="*/ 0 h 582688"/>
              <a:gd name="connsiteX2" fmla="*/ 6008914 w 6008914"/>
              <a:gd name="connsiteY2" fmla="*/ 582688 h 582688"/>
              <a:gd name="connsiteX3" fmla="*/ 0 w 6008914"/>
              <a:gd name="connsiteY3" fmla="*/ 197677 h 582688"/>
              <a:gd name="connsiteX4" fmla="*/ 6683 w 6008914"/>
              <a:gd name="connsiteY4" fmla="*/ 62774 h 582688"/>
              <a:gd name="connsiteX0" fmla="*/ 0 w 6015595"/>
              <a:gd name="connsiteY0" fmla="*/ 0 h 582688"/>
              <a:gd name="connsiteX1" fmla="*/ 6015595 w 6015595"/>
              <a:gd name="connsiteY1" fmla="*/ 0 h 582688"/>
              <a:gd name="connsiteX2" fmla="*/ 6015595 w 6015595"/>
              <a:gd name="connsiteY2" fmla="*/ 582688 h 582688"/>
              <a:gd name="connsiteX3" fmla="*/ 6681 w 6015595"/>
              <a:gd name="connsiteY3" fmla="*/ 197677 h 582688"/>
              <a:gd name="connsiteX4" fmla="*/ 0 w 6015595"/>
              <a:gd name="connsiteY4" fmla="*/ 0 h 582688"/>
              <a:gd name="connsiteX0" fmla="*/ 0 w 6013688"/>
              <a:gd name="connsiteY0" fmla="*/ 0 h 638429"/>
              <a:gd name="connsiteX1" fmla="*/ 6013688 w 6013688"/>
              <a:gd name="connsiteY1" fmla="*/ 55741 h 638429"/>
              <a:gd name="connsiteX2" fmla="*/ 6013688 w 6013688"/>
              <a:gd name="connsiteY2" fmla="*/ 638429 h 638429"/>
              <a:gd name="connsiteX3" fmla="*/ 4774 w 6013688"/>
              <a:gd name="connsiteY3" fmla="*/ 253418 h 638429"/>
              <a:gd name="connsiteX4" fmla="*/ 0 w 6013688"/>
              <a:gd name="connsiteY4" fmla="*/ 0 h 638429"/>
              <a:gd name="connsiteX0" fmla="*/ 0 w 6011781"/>
              <a:gd name="connsiteY0" fmla="*/ 0 h 638429"/>
              <a:gd name="connsiteX1" fmla="*/ 6011781 w 6011781"/>
              <a:gd name="connsiteY1" fmla="*/ 55741 h 638429"/>
              <a:gd name="connsiteX2" fmla="*/ 6011781 w 6011781"/>
              <a:gd name="connsiteY2" fmla="*/ 638429 h 638429"/>
              <a:gd name="connsiteX3" fmla="*/ 2867 w 6011781"/>
              <a:gd name="connsiteY3" fmla="*/ 253418 h 638429"/>
              <a:gd name="connsiteX4" fmla="*/ 0 w 6011781"/>
              <a:gd name="connsiteY4" fmla="*/ 0 h 638429"/>
              <a:gd name="connsiteX0" fmla="*/ 0 w 6011781"/>
              <a:gd name="connsiteY0" fmla="*/ 0 h 638429"/>
              <a:gd name="connsiteX1" fmla="*/ 6011781 w 6011781"/>
              <a:gd name="connsiteY1" fmla="*/ 0 h 638429"/>
              <a:gd name="connsiteX2" fmla="*/ 6011781 w 6011781"/>
              <a:gd name="connsiteY2" fmla="*/ 638429 h 638429"/>
              <a:gd name="connsiteX3" fmla="*/ 2867 w 6011781"/>
              <a:gd name="connsiteY3" fmla="*/ 253418 h 638429"/>
              <a:gd name="connsiteX4" fmla="*/ 0 w 6011781"/>
              <a:gd name="connsiteY4" fmla="*/ 0 h 638429"/>
              <a:gd name="connsiteX0" fmla="*/ 0 w 6011781"/>
              <a:gd name="connsiteY0" fmla="*/ 0 h 638429"/>
              <a:gd name="connsiteX1" fmla="*/ 6011781 w 6011781"/>
              <a:gd name="connsiteY1" fmla="*/ 0 h 638429"/>
              <a:gd name="connsiteX2" fmla="*/ 6011781 w 6011781"/>
              <a:gd name="connsiteY2" fmla="*/ 638429 h 638429"/>
              <a:gd name="connsiteX3" fmla="*/ 2867 w 6011781"/>
              <a:gd name="connsiteY3" fmla="*/ 255408 h 638429"/>
              <a:gd name="connsiteX4" fmla="*/ 0 w 6011781"/>
              <a:gd name="connsiteY4" fmla="*/ 0 h 638429"/>
              <a:gd name="connsiteX0" fmla="*/ 4965 w 6016746"/>
              <a:gd name="connsiteY0" fmla="*/ 0 h 638429"/>
              <a:gd name="connsiteX1" fmla="*/ 6016746 w 6016746"/>
              <a:gd name="connsiteY1" fmla="*/ 0 h 638429"/>
              <a:gd name="connsiteX2" fmla="*/ 6016746 w 6016746"/>
              <a:gd name="connsiteY2" fmla="*/ 638429 h 638429"/>
              <a:gd name="connsiteX3" fmla="*/ 212 w 6016746"/>
              <a:gd name="connsiteY3" fmla="*/ 249436 h 638429"/>
              <a:gd name="connsiteX4" fmla="*/ 4965 w 6016746"/>
              <a:gd name="connsiteY4" fmla="*/ 0 h 6384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16746" h="638429">
                <a:moveTo>
                  <a:pt x="4965" y="0"/>
                </a:moveTo>
                <a:lnTo>
                  <a:pt x="6016746" y="0"/>
                </a:lnTo>
                <a:lnTo>
                  <a:pt x="6016746" y="638429"/>
                </a:lnTo>
                <a:lnTo>
                  <a:pt x="212" y="249436"/>
                </a:lnTo>
                <a:cubicBezTo>
                  <a:pt x="-1379" y="164963"/>
                  <a:pt x="6556" y="84473"/>
                  <a:pt x="4965" y="0"/>
                </a:cubicBezTo>
                <a:close/>
              </a:path>
            </a:pathLst>
          </a:custGeom>
          <a:solidFill>
            <a:srgbClr val="009FE3"/>
          </a:solid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cap="all" baseline="0"/>
            </a:lvl1pPr>
          </a:lstStyle>
          <a:p>
            <a:r>
              <a:rPr lang="de-DE"/>
              <a:t>TITEL</a:t>
            </a:r>
          </a:p>
        </p:txBody>
      </p:sp>
      <p:sp>
        <p:nvSpPr>
          <p:cNvPr id="6" name="Textplatzhalter 8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14800"/>
            <a:ext cx="6012160" cy="216000"/>
          </a:xfrm>
        </p:spPr>
        <p:txBody>
          <a:bodyPr vert="horz" lIns="360000" tIns="0" rIns="180000" bIns="45720" rtlCol="0" anchor="t">
            <a:noAutofit/>
          </a:bodyPr>
          <a:lstStyle>
            <a:lvl1pPr marL="0" indent="0">
              <a:buNone/>
              <a:defRPr lang="de-DE" sz="1400" cap="all" baseline="0" smtClean="0">
                <a:solidFill>
                  <a:schemeClr val="bg1"/>
                </a:solidFill>
                <a:latin typeface="AdelsFuturaCondensedLight" pitchFamily="50" charset="0"/>
                <a:ea typeface="+mj-ea"/>
                <a:cs typeface="+mj-cs"/>
              </a:defRPr>
            </a:lvl1pPr>
            <a:lvl2pPr>
              <a:defRPr lang="de-DE" sz="1800" smtClean="0">
                <a:solidFill>
                  <a:schemeClr val="tx1"/>
                </a:solidFill>
                <a:latin typeface="+mn-lt"/>
              </a:defRPr>
            </a:lvl2pPr>
            <a:lvl3pPr>
              <a:defRPr lang="de-DE" smtClean="0">
                <a:solidFill>
                  <a:schemeClr val="tx1"/>
                </a:solidFill>
                <a:latin typeface="+mn-lt"/>
              </a:defRPr>
            </a:lvl3pPr>
            <a:lvl4pPr>
              <a:defRPr lang="de-DE" sz="1800" smtClean="0">
                <a:solidFill>
                  <a:schemeClr val="tx1"/>
                </a:solidFill>
                <a:latin typeface="+mn-lt"/>
              </a:defRPr>
            </a:lvl4pPr>
            <a:lvl5pPr>
              <a:defRPr lang="de-DE" sz="1800">
                <a:solidFill>
                  <a:schemeClr val="tx1"/>
                </a:solidFill>
                <a:latin typeface="+mn-lt"/>
              </a:defRPr>
            </a:lvl5pPr>
          </a:lstStyle>
          <a:p>
            <a:r>
              <a:rPr lang="de-DE" sz="1400">
                <a:solidFill>
                  <a:schemeClr val="bg1"/>
                </a:solidFill>
                <a:latin typeface="AdelsFuturaCondensedLight" pitchFamily="50" charset="0"/>
              </a:rPr>
              <a:t>SUBLINE</a:t>
            </a:r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4"/>
          </p:nvPr>
        </p:nvSpPr>
        <p:spPr>
          <a:xfrm>
            <a:off x="0" y="1131590"/>
            <a:ext cx="6011863" cy="3402853"/>
          </a:xfrm>
        </p:spPr>
        <p:txBody>
          <a:bodyPr lIns="180000" rIns="180000" anchor="ctr">
            <a:normAutofit/>
          </a:bodyPr>
          <a:lstStyle>
            <a:lvl1pPr>
              <a:defRPr sz="14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12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11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05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050">
                <a:solidFill>
                  <a:schemeClr val="tx2">
                    <a:lumMod val="50000"/>
                  </a:schemeClr>
                </a:solidFill>
              </a:defRPr>
            </a:lvl5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12" name="Bildplatzhalter 11"/>
          <p:cNvSpPr>
            <a:spLocks noGrp="1"/>
          </p:cNvSpPr>
          <p:nvPr>
            <p:ph type="pic" sz="quarter" idx="15"/>
          </p:nvPr>
        </p:nvSpPr>
        <p:spPr>
          <a:xfrm>
            <a:off x="6010275" y="1635646"/>
            <a:ext cx="3135313" cy="2376264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de-DE"/>
          </a:p>
        </p:txBody>
      </p:sp>
      <p:sp>
        <p:nvSpPr>
          <p:cNvPr id="26" name="Textplatzhalter 14"/>
          <p:cNvSpPr>
            <a:spLocks noGrp="1"/>
          </p:cNvSpPr>
          <p:nvPr>
            <p:ph type="body" sz="quarter" idx="16"/>
          </p:nvPr>
        </p:nvSpPr>
        <p:spPr>
          <a:xfrm>
            <a:off x="6444209" y="4371950"/>
            <a:ext cx="2701379" cy="576064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1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de-DE"/>
              <a:t>Textmasterformat bearbeiten</a:t>
            </a:r>
          </a:p>
        </p:txBody>
      </p:sp>
      <p:pic>
        <p:nvPicPr>
          <p:cNvPr id="13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28290" y="4450392"/>
            <a:ext cx="160315" cy="443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Datumsplatzhalter 3">
            <a:extLst>
              <a:ext uri="{FF2B5EF4-FFF2-40B4-BE49-F238E27FC236}">
                <a16:creationId xmlns:a16="http://schemas.microsoft.com/office/drawing/2014/main" id="{482A5443-1E89-4C45-8FF8-59E67442E99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0" y="4927665"/>
            <a:ext cx="2133600" cy="165101"/>
          </a:xfrm>
          <a:prstGeom prst="rect">
            <a:avLst/>
          </a:prstGeom>
        </p:spPr>
        <p:txBody>
          <a:bodyPr vert="horz" lIns="180000" tIns="45720" rIns="180000" bIns="45720" rtlCol="0" anchor="ctr"/>
          <a:lstStyle>
            <a:lvl1pPr algn="l">
              <a:defRPr lang="de-DE" sz="700" smtClean="0">
                <a:solidFill>
                  <a:schemeClr val="bg1"/>
                </a:solidFill>
              </a:defRPr>
            </a:lvl1pPr>
          </a:lstStyle>
          <a:p>
            <a:r>
              <a:rPr lang="en-GB"/>
              <a:t>2020-08-17</a:t>
            </a:r>
            <a:endParaRPr lang="de-DE"/>
          </a:p>
        </p:txBody>
      </p:sp>
      <p:sp>
        <p:nvSpPr>
          <p:cNvPr id="16" name="Fußzeilenplatzhalter 4">
            <a:extLst>
              <a:ext uri="{FF2B5EF4-FFF2-40B4-BE49-F238E27FC236}">
                <a16:creationId xmlns:a16="http://schemas.microsoft.com/office/drawing/2014/main" id="{0B40CDE5-5FFC-4961-B2E2-BAF07A05CCC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4927665"/>
            <a:ext cx="2895600" cy="165101"/>
          </a:xfrm>
          <a:prstGeom prst="rect">
            <a:avLst/>
          </a:prstGeom>
        </p:spPr>
        <p:txBody>
          <a:bodyPr vert="horz" lIns="72000" tIns="45720" rIns="72000" bIns="45720" rtlCol="0" anchor="ctr"/>
          <a:lstStyle>
            <a:lvl1pPr algn="ctr">
              <a:defRPr lang="de-DE" sz="700" dirty="0">
                <a:solidFill>
                  <a:schemeClr val="bg1"/>
                </a:solidFill>
              </a:defRPr>
            </a:lvl1pPr>
          </a:lstStyle>
          <a:p>
            <a:r>
              <a:rPr lang="nl-NL"/>
              <a:t>Adels-Contact Elektrotechnische Fabrik GmbH &amp; Co. KG</a:t>
            </a:r>
          </a:p>
        </p:txBody>
      </p:sp>
      <p:sp>
        <p:nvSpPr>
          <p:cNvPr id="17" name="Foliennummernplatzhalter 5">
            <a:extLst>
              <a:ext uri="{FF2B5EF4-FFF2-40B4-BE49-F238E27FC236}">
                <a16:creationId xmlns:a16="http://schemas.microsoft.com/office/drawing/2014/main" id="{C7BD57B1-0FD1-41FD-9E8F-95C0641F51D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46122" y="4927665"/>
            <a:ext cx="360040" cy="165101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>
              <a:defRPr lang="de-DE" sz="700" smtClean="0">
                <a:solidFill>
                  <a:schemeClr val="bg1"/>
                </a:solidFill>
              </a:defRPr>
            </a:lvl1pPr>
          </a:lstStyle>
          <a:p>
            <a:pPr algn="r"/>
            <a:fld id="{9685FB39-C308-436A-80AC-4C53FE67B733}" type="slidenum">
              <a:rPr lang="de-DE" smtClean="0"/>
              <a:pPr algn="r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327986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wendungsgebiete 4-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hteck 3">
            <a:extLst>
              <a:ext uri="{FF2B5EF4-FFF2-40B4-BE49-F238E27FC236}">
                <a16:creationId xmlns:a16="http://schemas.microsoft.com/office/drawing/2014/main" id="{C65ECEBA-050D-4C30-9B07-61C3C8ABC5BE}"/>
              </a:ext>
            </a:extLst>
          </p:cNvPr>
          <p:cNvSpPr/>
          <p:nvPr userDrawn="1"/>
        </p:nvSpPr>
        <p:spPr>
          <a:xfrm>
            <a:off x="176256" y="2798612"/>
            <a:ext cx="1982059" cy="2357009"/>
          </a:xfrm>
          <a:custGeom>
            <a:avLst/>
            <a:gdLst>
              <a:gd name="connsiteX0" fmla="*/ 0 w 2627824"/>
              <a:gd name="connsiteY0" fmla="*/ 0 h 2304336"/>
              <a:gd name="connsiteX1" fmla="*/ 2627824 w 2627824"/>
              <a:gd name="connsiteY1" fmla="*/ 0 h 2304336"/>
              <a:gd name="connsiteX2" fmla="*/ 2627824 w 2627824"/>
              <a:gd name="connsiteY2" fmla="*/ 2304336 h 2304336"/>
              <a:gd name="connsiteX3" fmla="*/ 0 w 2627824"/>
              <a:gd name="connsiteY3" fmla="*/ 2304336 h 2304336"/>
              <a:gd name="connsiteX4" fmla="*/ 0 w 2627824"/>
              <a:gd name="connsiteY4" fmla="*/ 0 h 2304336"/>
              <a:gd name="connsiteX0" fmla="*/ 0 w 2627824"/>
              <a:gd name="connsiteY0" fmla="*/ 520608 h 2304336"/>
              <a:gd name="connsiteX1" fmla="*/ 2627824 w 2627824"/>
              <a:gd name="connsiteY1" fmla="*/ 0 h 2304336"/>
              <a:gd name="connsiteX2" fmla="*/ 2627824 w 2627824"/>
              <a:gd name="connsiteY2" fmla="*/ 2304336 h 2304336"/>
              <a:gd name="connsiteX3" fmla="*/ 0 w 2627824"/>
              <a:gd name="connsiteY3" fmla="*/ 2304336 h 2304336"/>
              <a:gd name="connsiteX4" fmla="*/ 0 w 2627824"/>
              <a:gd name="connsiteY4" fmla="*/ 520608 h 2304336"/>
              <a:gd name="connsiteX0" fmla="*/ 0 w 2636154"/>
              <a:gd name="connsiteY0" fmla="*/ 520608 h 2575687"/>
              <a:gd name="connsiteX1" fmla="*/ 2627824 w 2636154"/>
              <a:gd name="connsiteY1" fmla="*/ 0 h 2575687"/>
              <a:gd name="connsiteX2" fmla="*/ 2636154 w 2636154"/>
              <a:gd name="connsiteY2" fmla="*/ 2575687 h 2575687"/>
              <a:gd name="connsiteX3" fmla="*/ 0 w 2636154"/>
              <a:gd name="connsiteY3" fmla="*/ 2304336 h 2575687"/>
              <a:gd name="connsiteX4" fmla="*/ 0 w 2636154"/>
              <a:gd name="connsiteY4" fmla="*/ 520608 h 2575687"/>
              <a:gd name="connsiteX0" fmla="*/ 0 w 2636154"/>
              <a:gd name="connsiteY0" fmla="*/ 520608 h 2581460"/>
              <a:gd name="connsiteX1" fmla="*/ 2627824 w 2636154"/>
              <a:gd name="connsiteY1" fmla="*/ 0 h 2581460"/>
              <a:gd name="connsiteX2" fmla="*/ 2636154 w 2636154"/>
              <a:gd name="connsiteY2" fmla="*/ 2575687 h 2581460"/>
              <a:gd name="connsiteX3" fmla="*/ 0 w 2636154"/>
              <a:gd name="connsiteY3" fmla="*/ 2581460 h 2581460"/>
              <a:gd name="connsiteX4" fmla="*/ 0 w 2636154"/>
              <a:gd name="connsiteY4" fmla="*/ 520608 h 25814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36154" h="2581460">
                <a:moveTo>
                  <a:pt x="0" y="520608"/>
                </a:moveTo>
                <a:lnTo>
                  <a:pt x="2627824" y="0"/>
                </a:lnTo>
                <a:cubicBezTo>
                  <a:pt x="2630601" y="858562"/>
                  <a:pt x="2633377" y="1717125"/>
                  <a:pt x="2636154" y="2575687"/>
                </a:cubicBezTo>
                <a:lnTo>
                  <a:pt x="0" y="2581460"/>
                </a:lnTo>
                <a:lnTo>
                  <a:pt x="0" y="520608"/>
                </a:lnTo>
                <a:close/>
              </a:path>
            </a:pathLst>
          </a:custGeom>
          <a:solidFill>
            <a:srgbClr val="009FE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3" name="Rechteck 3">
            <a:extLst>
              <a:ext uri="{FF2B5EF4-FFF2-40B4-BE49-F238E27FC236}">
                <a16:creationId xmlns:a16="http://schemas.microsoft.com/office/drawing/2014/main" id="{DC33E16B-D834-41F9-83A4-97B91A5E1582}"/>
              </a:ext>
            </a:extLst>
          </p:cNvPr>
          <p:cNvSpPr/>
          <p:nvPr userDrawn="1"/>
        </p:nvSpPr>
        <p:spPr>
          <a:xfrm>
            <a:off x="2442678" y="2798612"/>
            <a:ext cx="1982059" cy="2357009"/>
          </a:xfrm>
          <a:custGeom>
            <a:avLst/>
            <a:gdLst>
              <a:gd name="connsiteX0" fmla="*/ 0 w 2627824"/>
              <a:gd name="connsiteY0" fmla="*/ 0 h 2304336"/>
              <a:gd name="connsiteX1" fmla="*/ 2627824 w 2627824"/>
              <a:gd name="connsiteY1" fmla="*/ 0 h 2304336"/>
              <a:gd name="connsiteX2" fmla="*/ 2627824 w 2627824"/>
              <a:gd name="connsiteY2" fmla="*/ 2304336 h 2304336"/>
              <a:gd name="connsiteX3" fmla="*/ 0 w 2627824"/>
              <a:gd name="connsiteY3" fmla="*/ 2304336 h 2304336"/>
              <a:gd name="connsiteX4" fmla="*/ 0 w 2627824"/>
              <a:gd name="connsiteY4" fmla="*/ 0 h 2304336"/>
              <a:gd name="connsiteX0" fmla="*/ 0 w 2627824"/>
              <a:gd name="connsiteY0" fmla="*/ 520608 h 2304336"/>
              <a:gd name="connsiteX1" fmla="*/ 2627824 w 2627824"/>
              <a:gd name="connsiteY1" fmla="*/ 0 h 2304336"/>
              <a:gd name="connsiteX2" fmla="*/ 2627824 w 2627824"/>
              <a:gd name="connsiteY2" fmla="*/ 2304336 h 2304336"/>
              <a:gd name="connsiteX3" fmla="*/ 0 w 2627824"/>
              <a:gd name="connsiteY3" fmla="*/ 2304336 h 2304336"/>
              <a:gd name="connsiteX4" fmla="*/ 0 w 2627824"/>
              <a:gd name="connsiteY4" fmla="*/ 520608 h 2304336"/>
              <a:gd name="connsiteX0" fmla="*/ 0 w 2636154"/>
              <a:gd name="connsiteY0" fmla="*/ 520608 h 2575687"/>
              <a:gd name="connsiteX1" fmla="*/ 2627824 w 2636154"/>
              <a:gd name="connsiteY1" fmla="*/ 0 h 2575687"/>
              <a:gd name="connsiteX2" fmla="*/ 2636154 w 2636154"/>
              <a:gd name="connsiteY2" fmla="*/ 2575687 h 2575687"/>
              <a:gd name="connsiteX3" fmla="*/ 0 w 2636154"/>
              <a:gd name="connsiteY3" fmla="*/ 2304336 h 2575687"/>
              <a:gd name="connsiteX4" fmla="*/ 0 w 2636154"/>
              <a:gd name="connsiteY4" fmla="*/ 520608 h 2575687"/>
              <a:gd name="connsiteX0" fmla="*/ 0 w 2636154"/>
              <a:gd name="connsiteY0" fmla="*/ 520608 h 2581460"/>
              <a:gd name="connsiteX1" fmla="*/ 2627824 w 2636154"/>
              <a:gd name="connsiteY1" fmla="*/ 0 h 2581460"/>
              <a:gd name="connsiteX2" fmla="*/ 2636154 w 2636154"/>
              <a:gd name="connsiteY2" fmla="*/ 2575687 h 2581460"/>
              <a:gd name="connsiteX3" fmla="*/ 0 w 2636154"/>
              <a:gd name="connsiteY3" fmla="*/ 2581460 h 2581460"/>
              <a:gd name="connsiteX4" fmla="*/ 0 w 2636154"/>
              <a:gd name="connsiteY4" fmla="*/ 520608 h 25814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36154" h="2581460">
                <a:moveTo>
                  <a:pt x="0" y="520608"/>
                </a:moveTo>
                <a:lnTo>
                  <a:pt x="2627824" y="0"/>
                </a:lnTo>
                <a:cubicBezTo>
                  <a:pt x="2630601" y="858562"/>
                  <a:pt x="2633377" y="1717125"/>
                  <a:pt x="2636154" y="2575687"/>
                </a:cubicBezTo>
                <a:lnTo>
                  <a:pt x="0" y="2581460"/>
                </a:lnTo>
                <a:lnTo>
                  <a:pt x="0" y="520608"/>
                </a:lnTo>
                <a:close/>
              </a:path>
            </a:pathLst>
          </a:custGeom>
          <a:solidFill>
            <a:srgbClr val="009FE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4" name="Rechteck 3">
            <a:extLst>
              <a:ext uri="{FF2B5EF4-FFF2-40B4-BE49-F238E27FC236}">
                <a16:creationId xmlns:a16="http://schemas.microsoft.com/office/drawing/2014/main" id="{0944399E-4BA8-4A15-800A-F8C7AAB30A81}"/>
              </a:ext>
            </a:extLst>
          </p:cNvPr>
          <p:cNvSpPr/>
          <p:nvPr userDrawn="1"/>
        </p:nvSpPr>
        <p:spPr>
          <a:xfrm>
            <a:off x="4709100" y="2798612"/>
            <a:ext cx="1982059" cy="2357009"/>
          </a:xfrm>
          <a:custGeom>
            <a:avLst/>
            <a:gdLst>
              <a:gd name="connsiteX0" fmla="*/ 0 w 2627824"/>
              <a:gd name="connsiteY0" fmla="*/ 0 h 2304336"/>
              <a:gd name="connsiteX1" fmla="*/ 2627824 w 2627824"/>
              <a:gd name="connsiteY1" fmla="*/ 0 h 2304336"/>
              <a:gd name="connsiteX2" fmla="*/ 2627824 w 2627824"/>
              <a:gd name="connsiteY2" fmla="*/ 2304336 h 2304336"/>
              <a:gd name="connsiteX3" fmla="*/ 0 w 2627824"/>
              <a:gd name="connsiteY3" fmla="*/ 2304336 h 2304336"/>
              <a:gd name="connsiteX4" fmla="*/ 0 w 2627824"/>
              <a:gd name="connsiteY4" fmla="*/ 0 h 2304336"/>
              <a:gd name="connsiteX0" fmla="*/ 0 w 2627824"/>
              <a:gd name="connsiteY0" fmla="*/ 520608 h 2304336"/>
              <a:gd name="connsiteX1" fmla="*/ 2627824 w 2627824"/>
              <a:gd name="connsiteY1" fmla="*/ 0 h 2304336"/>
              <a:gd name="connsiteX2" fmla="*/ 2627824 w 2627824"/>
              <a:gd name="connsiteY2" fmla="*/ 2304336 h 2304336"/>
              <a:gd name="connsiteX3" fmla="*/ 0 w 2627824"/>
              <a:gd name="connsiteY3" fmla="*/ 2304336 h 2304336"/>
              <a:gd name="connsiteX4" fmla="*/ 0 w 2627824"/>
              <a:gd name="connsiteY4" fmla="*/ 520608 h 2304336"/>
              <a:gd name="connsiteX0" fmla="*/ 0 w 2636154"/>
              <a:gd name="connsiteY0" fmla="*/ 520608 h 2575687"/>
              <a:gd name="connsiteX1" fmla="*/ 2627824 w 2636154"/>
              <a:gd name="connsiteY1" fmla="*/ 0 h 2575687"/>
              <a:gd name="connsiteX2" fmla="*/ 2636154 w 2636154"/>
              <a:gd name="connsiteY2" fmla="*/ 2575687 h 2575687"/>
              <a:gd name="connsiteX3" fmla="*/ 0 w 2636154"/>
              <a:gd name="connsiteY3" fmla="*/ 2304336 h 2575687"/>
              <a:gd name="connsiteX4" fmla="*/ 0 w 2636154"/>
              <a:gd name="connsiteY4" fmla="*/ 520608 h 2575687"/>
              <a:gd name="connsiteX0" fmla="*/ 0 w 2636154"/>
              <a:gd name="connsiteY0" fmla="*/ 520608 h 2581460"/>
              <a:gd name="connsiteX1" fmla="*/ 2627824 w 2636154"/>
              <a:gd name="connsiteY1" fmla="*/ 0 h 2581460"/>
              <a:gd name="connsiteX2" fmla="*/ 2636154 w 2636154"/>
              <a:gd name="connsiteY2" fmla="*/ 2575687 h 2581460"/>
              <a:gd name="connsiteX3" fmla="*/ 0 w 2636154"/>
              <a:gd name="connsiteY3" fmla="*/ 2581460 h 2581460"/>
              <a:gd name="connsiteX4" fmla="*/ 0 w 2636154"/>
              <a:gd name="connsiteY4" fmla="*/ 520608 h 25814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36154" h="2581460">
                <a:moveTo>
                  <a:pt x="0" y="520608"/>
                </a:moveTo>
                <a:lnTo>
                  <a:pt x="2627824" y="0"/>
                </a:lnTo>
                <a:cubicBezTo>
                  <a:pt x="2630601" y="858562"/>
                  <a:pt x="2633377" y="1717125"/>
                  <a:pt x="2636154" y="2575687"/>
                </a:cubicBezTo>
                <a:lnTo>
                  <a:pt x="0" y="2581460"/>
                </a:lnTo>
                <a:lnTo>
                  <a:pt x="0" y="520608"/>
                </a:lnTo>
                <a:close/>
              </a:path>
            </a:pathLst>
          </a:custGeom>
          <a:solidFill>
            <a:srgbClr val="009FE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5" name="Rechteck 3">
            <a:extLst>
              <a:ext uri="{FF2B5EF4-FFF2-40B4-BE49-F238E27FC236}">
                <a16:creationId xmlns:a16="http://schemas.microsoft.com/office/drawing/2014/main" id="{A0FFE7AE-1054-4E82-B40B-A0B636DA4DC1}"/>
              </a:ext>
            </a:extLst>
          </p:cNvPr>
          <p:cNvSpPr/>
          <p:nvPr userDrawn="1"/>
        </p:nvSpPr>
        <p:spPr>
          <a:xfrm>
            <a:off x="6985684" y="2798612"/>
            <a:ext cx="1982059" cy="2357009"/>
          </a:xfrm>
          <a:custGeom>
            <a:avLst/>
            <a:gdLst>
              <a:gd name="connsiteX0" fmla="*/ 0 w 2627824"/>
              <a:gd name="connsiteY0" fmla="*/ 0 h 2304336"/>
              <a:gd name="connsiteX1" fmla="*/ 2627824 w 2627824"/>
              <a:gd name="connsiteY1" fmla="*/ 0 h 2304336"/>
              <a:gd name="connsiteX2" fmla="*/ 2627824 w 2627824"/>
              <a:gd name="connsiteY2" fmla="*/ 2304336 h 2304336"/>
              <a:gd name="connsiteX3" fmla="*/ 0 w 2627824"/>
              <a:gd name="connsiteY3" fmla="*/ 2304336 h 2304336"/>
              <a:gd name="connsiteX4" fmla="*/ 0 w 2627824"/>
              <a:gd name="connsiteY4" fmla="*/ 0 h 2304336"/>
              <a:gd name="connsiteX0" fmla="*/ 0 w 2627824"/>
              <a:gd name="connsiteY0" fmla="*/ 520608 h 2304336"/>
              <a:gd name="connsiteX1" fmla="*/ 2627824 w 2627824"/>
              <a:gd name="connsiteY1" fmla="*/ 0 h 2304336"/>
              <a:gd name="connsiteX2" fmla="*/ 2627824 w 2627824"/>
              <a:gd name="connsiteY2" fmla="*/ 2304336 h 2304336"/>
              <a:gd name="connsiteX3" fmla="*/ 0 w 2627824"/>
              <a:gd name="connsiteY3" fmla="*/ 2304336 h 2304336"/>
              <a:gd name="connsiteX4" fmla="*/ 0 w 2627824"/>
              <a:gd name="connsiteY4" fmla="*/ 520608 h 2304336"/>
              <a:gd name="connsiteX0" fmla="*/ 0 w 2636154"/>
              <a:gd name="connsiteY0" fmla="*/ 520608 h 2575687"/>
              <a:gd name="connsiteX1" fmla="*/ 2627824 w 2636154"/>
              <a:gd name="connsiteY1" fmla="*/ 0 h 2575687"/>
              <a:gd name="connsiteX2" fmla="*/ 2636154 w 2636154"/>
              <a:gd name="connsiteY2" fmla="*/ 2575687 h 2575687"/>
              <a:gd name="connsiteX3" fmla="*/ 0 w 2636154"/>
              <a:gd name="connsiteY3" fmla="*/ 2304336 h 2575687"/>
              <a:gd name="connsiteX4" fmla="*/ 0 w 2636154"/>
              <a:gd name="connsiteY4" fmla="*/ 520608 h 2575687"/>
              <a:gd name="connsiteX0" fmla="*/ 0 w 2636154"/>
              <a:gd name="connsiteY0" fmla="*/ 520608 h 2581460"/>
              <a:gd name="connsiteX1" fmla="*/ 2627824 w 2636154"/>
              <a:gd name="connsiteY1" fmla="*/ 0 h 2581460"/>
              <a:gd name="connsiteX2" fmla="*/ 2636154 w 2636154"/>
              <a:gd name="connsiteY2" fmla="*/ 2575687 h 2581460"/>
              <a:gd name="connsiteX3" fmla="*/ 0 w 2636154"/>
              <a:gd name="connsiteY3" fmla="*/ 2581460 h 2581460"/>
              <a:gd name="connsiteX4" fmla="*/ 0 w 2636154"/>
              <a:gd name="connsiteY4" fmla="*/ 520608 h 25814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36154" h="2581460">
                <a:moveTo>
                  <a:pt x="0" y="520608"/>
                </a:moveTo>
                <a:lnTo>
                  <a:pt x="2627824" y="0"/>
                </a:lnTo>
                <a:cubicBezTo>
                  <a:pt x="2630601" y="858562"/>
                  <a:pt x="2633377" y="1717125"/>
                  <a:pt x="2636154" y="2575687"/>
                </a:cubicBezTo>
                <a:lnTo>
                  <a:pt x="0" y="2581460"/>
                </a:lnTo>
                <a:lnTo>
                  <a:pt x="0" y="520608"/>
                </a:lnTo>
                <a:close/>
              </a:path>
            </a:pathLst>
          </a:custGeom>
          <a:solidFill>
            <a:srgbClr val="009FE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cap="all" baseline="0"/>
            </a:lvl1pPr>
          </a:lstStyle>
          <a:p>
            <a:r>
              <a:rPr lang="de-DE"/>
              <a:t>TITEL</a:t>
            </a:r>
          </a:p>
        </p:txBody>
      </p:sp>
      <p:sp>
        <p:nvSpPr>
          <p:cNvPr id="7" name="Textplatzhalter 8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14800"/>
            <a:ext cx="6012160" cy="216000"/>
          </a:xfrm>
        </p:spPr>
        <p:txBody>
          <a:bodyPr vert="horz" lIns="360000" tIns="0" rIns="180000" bIns="45720" rtlCol="0" anchor="t">
            <a:noAutofit/>
          </a:bodyPr>
          <a:lstStyle>
            <a:lvl1pPr marL="0" indent="0">
              <a:buNone/>
              <a:defRPr lang="de-DE" sz="1400" cap="all" baseline="0" smtClean="0">
                <a:solidFill>
                  <a:schemeClr val="bg1"/>
                </a:solidFill>
                <a:latin typeface="AdelsFuturaCondensedLight" pitchFamily="50" charset="0"/>
                <a:ea typeface="+mj-ea"/>
                <a:cs typeface="+mj-cs"/>
              </a:defRPr>
            </a:lvl1pPr>
            <a:lvl2pPr>
              <a:defRPr lang="de-DE" sz="1800" smtClean="0">
                <a:solidFill>
                  <a:schemeClr val="tx1"/>
                </a:solidFill>
                <a:latin typeface="+mn-lt"/>
              </a:defRPr>
            </a:lvl2pPr>
            <a:lvl3pPr>
              <a:defRPr lang="de-DE" smtClean="0">
                <a:solidFill>
                  <a:schemeClr val="tx1"/>
                </a:solidFill>
                <a:latin typeface="+mn-lt"/>
              </a:defRPr>
            </a:lvl3pPr>
            <a:lvl4pPr>
              <a:defRPr lang="de-DE" sz="1800" smtClean="0">
                <a:solidFill>
                  <a:schemeClr val="tx1"/>
                </a:solidFill>
                <a:latin typeface="+mn-lt"/>
              </a:defRPr>
            </a:lvl4pPr>
            <a:lvl5pPr>
              <a:defRPr lang="de-DE" sz="1800">
                <a:solidFill>
                  <a:schemeClr val="tx1"/>
                </a:solidFill>
                <a:latin typeface="+mn-lt"/>
              </a:defRPr>
            </a:lvl5pPr>
          </a:lstStyle>
          <a:p>
            <a:r>
              <a:rPr lang="de-DE" sz="1400">
                <a:solidFill>
                  <a:schemeClr val="bg1"/>
                </a:solidFill>
                <a:latin typeface="AdelsFuturaCondensedLight" pitchFamily="50" charset="0"/>
              </a:rPr>
              <a:t>SUBLINE</a:t>
            </a:r>
          </a:p>
        </p:txBody>
      </p:sp>
      <p:sp>
        <p:nvSpPr>
          <p:cNvPr id="11" name="Bildplatzhalter 20"/>
          <p:cNvSpPr>
            <a:spLocks noGrp="1"/>
          </p:cNvSpPr>
          <p:nvPr>
            <p:ph type="pic" sz="quarter" idx="14"/>
          </p:nvPr>
        </p:nvSpPr>
        <p:spPr>
          <a:xfrm>
            <a:off x="386685" y="2013933"/>
            <a:ext cx="1561203" cy="1562385"/>
          </a:xfr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/>
            </a:lvl1pPr>
          </a:lstStyle>
          <a:p>
            <a:endParaRPr lang="de-DE"/>
          </a:p>
        </p:txBody>
      </p:sp>
      <p:sp>
        <p:nvSpPr>
          <p:cNvPr id="12" name="Textplatzhalter 22"/>
          <p:cNvSpPr>
            <a:spLocks noGrp="1"/>
          </p:cNvSpPr>
          <p:nvPr>
            <p:ph type="body" sz="quarter" idx="15"/>
          </p:nvPr>
        </p:nvSpPr>
        <p:spPr>
          <a:xfrm>
            <a:off x="179644" y="3559400"/>
            <a:ext cx="1975284" cy="1580107"/>
          </a:xfrm>
          <a:noFill/>
        </p:spPr>
        <p:txBody>
          <a:bodyPr wrap="square" lIns="144000" tIns="108000" rIns="144000" rtlCol="0" anchor="t">
            <a:noAutofit/>
          </a:bodyPr>
          <a:lstStyle>
            <a:lvl1pPr marL="0" indent="0">
              <a:buNone/>
              <a:defRPr lang="de-DE" sz="1400" dirty="0" smtClean="0">
                <a:solidFill>
                  <a:schemeClr val="bg1"/>
                </a:solidFill>
              </a:defRPr>
            </a:lvl1pPr>
          </a:lstStyle>
          <a:p>
            <a:pPr marL="0" lvl="0" algn="ctr"/>
            <a:r>
              <a:rPr lang="de-DE"/>
              <a:t>Text</a:t>
            </a:r>
          </a:p>
        </p:txBody>
      </p:sp>
      <p:sp>
        <p:nvSpPr>
          <p:cNvPr id="26" name="Bildplatzhalter 20"/>
          <p:cNvSpPr>
            <a:spLocks noGrp="1"/>
          </p:cNvSpPr>
          <p:nvPr>
            <p:ph type="pic" sz="quarter" idx="16"/>
          </p:nvPr>
        </p:nvSpPr>
        <p:spPr>
          <a:xfrm>
            <a:off x="2656494" y="2013933"/>
            <a:ext cx="1561203" cy="1562385"/>
          </a:xfr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/>
            </a:lvl1pPr>
          </a:lstStyle>
          <a:p>
            <a:endParaRPr lang="de-DE"/>
          </a:p>
        </p:txBody>
      </p:sp>
      <p:sp>
        <p:nvSpPr>
          <p:cNvPr id="27" name="Textplatzhalter 22"/>
          <p:cNvSpPr>
            <a:spLocks noGrp="1"/>
          </p:cNvSpPr>
          <p:nvPr>
            <p:ph type="body" sz="quarter" idx="17"/>
          </p:nvPr>
        </p:nvSpPr>
        <p:spPr>
          <a:xfrm>
            <a:off x="2449453" y="3559400"/>
            <a:ext cx="1975284" cy="1580107"/>
          </a:xfrm>
          <a:noFill/>
        </p:spPr>
        <p:txBody>
          <a:bodyPr wrap="square" lIns="144000" tIns="108000" rIns="144000" rtlCol="0" anchor="t">
            <a:noAutofit/>
          </a:bodyPr>
          <a:lstStyle>
            <a:lvl1pPr marL="0" indent="0">
              <a:buNone/>
              <a:defRPr lang="de-DE" sz="1400" dirty="0" smtClean="0">
                <a:solidFill>
                  <a:schemeClr val="bg1"/>
                </a:solidFill>
              </a:defRPr>
            </a:lvl1pPr>
          </a:lstStyle>
          <a:p>
            <a:pPr marL="0" lvl="0" algn="ctr"/>
            <a:r>
              <a:rPr lang="de-DE"/>
              <a:t>Text</a:t>
            </a:r>
          </a:p>
        </p:txBody>
      </p:sp>
      <p:sp>
        <p:nvSpPr>
          <p:cNvPr id="28" name="Bildplatzhalter 20"/>
          <p:cNvSpPr>
            <a:spLocks noGrp="1"/>
          </p:cNvSpPr>
          <p:nvPr>
            <p:ph type="pic" sz="quarter" idx="18"/>
          </p:nvPr>
        </p:nvSpPr>
        <p:spPr>
          <a:xfrm>
            <a:off x="4926304" y="2013933"/>
            <a:ext cx="1561203" cy="1562385"/>
          </a:xfr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/>
            </a:lvl1pPr>
          </a:lstStyle>
          <a:p>
            <a:endParaRPr lang="de-DE"/>
          </a:p>
        </p:txBody>
      </p:sp>
      <p:sp>
        <p:nvSpPr>
          <p:cNvPr id="29" name="Textplatzhalter 22"/>
          <p:cNvSpPr>
            <a:spLocks noGrp="1"/>
          </p:cNvSpPr>
          <p:nvPr>
            <p:ph type="body" sz="quarter" idx="19"/>
          </p:nvPr>
        </p:nvSpPr>
        <p:spPr>
          <a:xfrm>
            <a:off x="4719263" y="3559400"/>
            <a:ext cx="1975284" cy="1580107"/>
          </a:xfrm>
          <a:noFill/>
        </p:spPr>
        <p:txBody>
          <a:bodyPr wrap="square" lIns="144000" tIns="108000" rIns="144000" rtlCol="0" anchor="t">
            <a:noAutofit/>
          </a:bodyPr>
          <a:lstStyle>
            <a:lvl1pPr marL="0" indent="0">
              <a:buNone/>
              <a:defRPr lang="de-DE" sz="1400" dirty="0" smtClean="0">
                <a:solidFill>
                  <a:schemeClr val="bg1"/>
                </a:solidFill>
              </a:defRPr>
            </a:lvl1pPr>
          </a:lstStyle>
          <a:p>
            <a:pPr marL="0" lvl="0" algn="ctr"/>
            <a:r>
              <a:rPr lang="de-DE"/>
              <a:t>Text</a:t>
            </a:r>
          </a:p>
        </p:txBody>
      </p:sp>
      <p:sp>
        <p:nvSpPr>
          <p:cNvPr id="30" name="Bildplatzhalter 20"/>
          <p:cNvSpPr>
            <a:spLocks noGrp="1"/>
          </p:cNvSpPr>
          <p:nvPr>
            <p:ph type="pic" sz="quarter" idx="20"/>
          </p:nvPr>
        </p:nvSpPr>
        <p:spPr>
          <a:xfrm>
            <a:off x="7196113" y="2013933"/>
            <a:ext cx="1561203" cy="1562385"/>
          </a:xfr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/>
            </a:lvl1pPr>
          </a:lstStyle>
          <a:p>
            <a:endParaRPr lang="de-DE"/>
          </a:p>
        </p:txBody>
      </p:sp>
      <p:sp>
        <p:nvSpPr>
          <p:cNvPr id="31" name="Textplatzhalter 22"/>
          <p:cNvSpPr>
            <a:spLocks noGrp="1"/>
          </p:cNvSpPr>
          <p:nvPr>
            <p:ph type="body" sz="quarter" idx="21"/>
          </p:nvPr>
        </p:nvSpPr>
        <p:spPr>
          <a:xfrm>
            <a:off x="6989072" y="3507854"/>
            <a:ext cx="1975284" cy="1631653"/>
          </a:xfrm>
          <a:noFill/>
        </p:spPr>
        <p:txBody>
          <a:bodyPr wrap="square" lIns="144000" tIns="108000" rIns="144000" rtlCol="0" anchor="t">
            <a:noAutofit/>
          </a:bodyPr>
          <a:lstStyle>
            <a:lvl1pPr marL="0" indent="0">
              <a:buNone/>
              <a:defRPr lang="de-DE" sz="1400" dirty="0" smtClean="0">
                <a:solidFill>
                  <a:schemeClr val="bg1"/>
                </a:solidFill>
              </a:defRPr>
            </a:lvl1pPr>
          </a:lstStyle>
          <a:p>
            <a:pPr marL="0" lvl="0" algn="ctr"/>
            <a:r>
              <a:rPr lang="de-DE"/>
              <a:t>Text</a:t>
            </a:r>
          </a:p>
        </p:txBody>
      </p:sp>
      <p:sp>
        <p:nvSpPr>
          <p:cNvPr id="16" name="Foliennummernplatzhalter 5">
            <a:extLst>
              <a:ext uri="{FF2B5EF4-FFF2-40B4-BE49-F238E27FC236}">
                <a16:creationId xmlns:a16="http://schemas.microsoft.com/office/drawing/2014/main" id="{78722823-D757-4253-A075-D046BB5857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46122" y="4926929"/>
            <a:ext cx="360040" cy="165101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>
              <a:defRPr lang="de-DE" sz="700" smtClean="0">
                <a:solidFill>
                  <a:srgbClr val="727272"/>
                </a:solidFill>
              </a:defRPr>
            </a:lvl1pPr>
          </a:lstStyle>
          <a:p>
            <a:pPr algn="r"/>
            <a:fld id="{9685FB39-C308-436A-80AC-4C53FE67B733}" type="slidenum">
              <a:rPr lang="de-DE" smtClean="0"/>
              <a:pPr algn="r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94760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3" grpId="0" animBg="1"/>
      <p:bldP spid="24" grpId="0" animBg="1"/>
      <p:bldP spid="25" grpId="0" animBg="1"/>
      <p:bldP spid="11" grpId="0" animBg="1"/>
      <p:bldP spid="12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6" grpId="0" animBg="1"/>
      <p:bldP spid="27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7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2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8" grpId="0" animBg="1"/>
      <p:bldP spid="29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9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2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0" grpId="0" animBg="1"/>
      <p:bldP spid="31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1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3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-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3"/>
          <p:cNvSpPr/>
          <p:nvPr userDrawn="1"/>
        </p:nvSpPr>
        <p:spPr>
          <a:xfrm>
            <a:off x="179388" y="2363646"/>
            <a:ext cx="1982059" cy="2800365"/>
          </a:xfrm>
          <a:custGeom>
            <a:avLst/>
            <a:gdLst>
              <a:gd name="connsiteX0" fmla="*/ 0 w 2627824"/>
              <a:gd name="connsiteY0" fmla="*/ 0 h 2304336"/>
              <a:gd name="connsiteX1" fmla="*/ 2627824 w 2627824"/>
              <a:gd name="connsiteY1" fmla="*/ 0 h 2304336"/>
              <a:gd name="connsiteX2" fmla="*/ 2627824 w 2627824"/>
              <a:gd name="connsiteY2" fmla="*/ 2304336 h 2304336"/>
              <a:gd name="connsiteX3" fmla="*/ 0 w 2627824"/>
              <a:gd name="connsiteY3" fmla="*/ 2304336 h 2304336"/>
              <a:gd name="connsiteX4" fmla="*/ 0 w 2627824"/>
              <a:gd name="connsiteY4" fmla="*/ 0 h 2304336"/>
              <a:gd name="connsiteX0" fmla="*/ 0 w 2627824"/>
              <a:gd name="connsiteY0" fmla="*/ 520608 h 2304336"/>
              <a:gd name="connsiteX1" fmla="*/ 2627824 w 2627824"/>
              <a:gd name="connsiteY1" fmla="*/ 0 h 2304336"/>
              <a:gd name="connsiteX2" fmla="*/ 2627824 w 2627824"/>
              <a:gd name="connsiteY2" fmla="*/ 2304336 h 2304336"/>
              <a:gd name="connsiteX3" fmla="*/ 0 w 2627824"/>
              <a:gd name="connsiteY3" fmla="*/ 2304336 h 2304336"/>
              <a:gd name="connsiteX4" fmla="*/ 0 w 2627824"/>
              <a:gd name="connsiteY4" fmla="*/ 520608 h 2304336"/>
              <a:gd name="connsiteX0" fmla="*/ 0 w 2636154"/>
              <a:gd name="connsiteY0" fmla="*/ 520608 h 2575687"/>
              <a:gd name="connsiteX1" fmla="*/ 2627824 w 2636154"/>
              <a:gd name="connsiteY1" fmla="*/ 0 h 2575687"/>
              <a:gd name="connsiteX2" fmla="*/ 2636154 w 2636154"/>
              <a:gd name="connsiteY2" fmla="*/ 2575687 h 2575687"/>
              <a:gd name="connsiteX3" fmla="*/ 0 w 2636154"/>
              <a:gd name="connsiteY3" fmla="*/ 2304336 h 2575687"/>
              <a:gd name="connsiteX4" fmla="*/ 0 w 2636154"/>
              <a:gd name="connsiteY4" fmla="*/ 520608 h 2575687"/>
              <a:gd name="connsiteX0" fmla="*/ 0 w 2636154"/>
              <a:gd name="connsiteY0" fmla="*/ 520608 h 2581460"/>
              <a:gd name="connsiteX1" fmla="*/ 2627824 w 2636154"/>
              <a:gd name="connsiteY1" fmla="*/ 0 h 2581460"/>
              <a:gd name="connsiteX2" fmla="*/ 2636154 w 2636154"/>
              <a:gd name="connsiteY2" fmla="*/ 2575687 h 2581460"/>
              <a:gd name="connsiteX3" fmla="*/ 0 w 2636154"/>
              <a:gd name="connsiteY3" fmla="*/ 2581460 h 2581460"/>
              <a:gd name="connsiteX4" fmla="*/ 0 w 2636154"/>
              <a:gd name="connsiteY4" fmla="*/ 520608 h 25814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36154" h="2581460">
                <a:moveTo>
                  <a:pt x="0" y="520608"/>
                </a:moveTo>
                <a:lnTo>
                  <a:pt x="2627824" y="0"/>
                </a:lnTo>
                <a:cubicBezTo>
                  <a:pt x="2630601" y="858562"/>
                  <a:pt x="2633377" y="1717125"/>
                  <a:pt x="2636154" y="2575687"/>
                </a:cubicBezTo>
                <a:lnTo>
                  <a:pt x="0" y="2581460"/>
                </a:lnTo>
                <a:lnTo>
                  <a:pt x="0" y="520608"/>
                </a:lnTo>
                <a:close/>
              </a:path>
            </a:pathLst>
          </a:custGeom>
          <a:solidFill>
            <a:srgbClr val="009FE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9" name="Rechteck 3"/>
          <p:cNvSpPr/>
          <p:nvPr userDrawn="1"/>
        </p:nvSpPr>
        <p:spPr>
          <a:xfrm>
            <a:off x="2442935" y="2363646"/>
            <a:ext cx="1982059" cy="2800365"/>
          </a:xfrm>
          <a:custGeom>
            <a:avLst/>
            <a:gdLst>
              <a:gd name="connsiteX0" fmla="*/ 0 w 2627824"/>
              <a:gd name="connsiteY0" fmla="*/ 0 h 2304336"/>
              <a:gd name="connsiteX1" fmla="*/ 2627824 w 2627824"/>
              <a:gd name="connsiteY1" fmla="*/ 0 h 2304336"/>
              <a:gd name="connsiteX2" fmla="*/ 2627824 w 2627824"/>
              <a:gd name="connsiteY2" fmla="*/ 2304336 h 2304336"/>
              <a:gd name="connsiteX3" fmla="*/ 0 w 2627824"/>
              <a:gd name="connsiteY3" fmla="*/ 2304336 h 2304336"/>
              <a:gd name="connsiteX4" fmla="*/ 0 w 2627824"/>
              <a:gd name="connsiteY4" fmla="*/ 0 h 2304336"/>
              <a:gd name="connsiteX0" fmla="*/ 0 w 2627824"/>
              <a:gd name="connsiteY0" fmla="*/ 520608 h 2304336"/>
              <a:gd name="connsiteX1" fmla="*/ 2627824 w 2627824"/>
              <a:gd name="connsiteY1" fmla="*/ 0 h 2304336"/>
              <a:gd name="connsiteX2" fmla="*/ 2627824 w 2627824"/>
              <a:gd name="connsiteY2" fmla="*/ 2304336 h 2304336"/>
              <a:gd name="connsiteX3" fmla="*/ 0 w 2627824"/>
              <a:gd name="connsiteY3" fmla="*/ 2304336 h 2304336"/>
              <a:gd name="connsiteX4" fmla="*/ 0 w 2627824"/>
              <a:gd name="connsiteY4" fmla="*/ 520608 h 2304336"/>
              <a:gd name="connsiteX0" fmla="*/ 0 w 2636154"/>
              <a:gd name="connsiteY0" fmla="*/ 520608 h 2575687"/>
              <a:gd name="connsiteX1" fmla="*/ 2627824 w 2636154"/>
              <a:gd name="connsiteY1" fmla="*/ 0 h 2575687"/>
              <a:gd name="connsiteX2" fmla="*/ 2636154 w 2636154"/>
              <a:gd name="connsiteY2" fmla="*/ 2575687 h 2575687"/>
              <a:gd name="connsiteX3" fmla="*/ 0 w 2636154"/>
              <a:gd name="connsiteY3" fmla="*/ 2304336 h 2575687"/>
              <a:gd name="connsiteX4" fmla="*/ 0 w 2636154"/>
              <a:gd name="connsiteY4" fmla="*/ 520608 h 2575687"/>
              <a:gd name="connsiteX0" fmla="*/ 0 w 2636154"/>
              <a:gd name="connsiteY0" fmla="*/ 520608 h 2581460"/>
              <a:gd name="connsiteX1" fmla="*/ 2627824 w 2636154"/>
              <a:gd name="connsiteY1" fmla="*/ 0 h 2581460"/>
              <a:gd name="connsiteX2" fmla="*/ 2636154 w 2636154"/>
              <a:gd name="connsiteY2" fmla="*/ 2575687 h 2581460"/>
              <a:gd name="connsiteX3" fmla="*/ 0 w 2636154"/>
              <a:gd name="connsiteY3" fmla="*/ 2581460 h 2581460"/>
              <a:gd name="connsiteX4" fmla="*/ 0 w 2636154"/>
              <a:gd name="connsiteY4" fmla="*/ 520608 h 25814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36154" h="2581460">
                <a:moveTo>
                  <a:pt x="0" y="520608"/>
                </a:moveTo>
                <a:lnTo>
                  <a:pt x="2627824" y="0"/>
                </a:lnTo>
                <a:cubicBezTo>
                  <a:pt x="2630601" y="858562"/>
                  <a:pt x="2633377" y="1717125"/>
                  <a:pt x="2636154" y="2575687"/>
                </a:cubicBezTo>
                <a:lnTo>
                  <a:pt x="0" y="2581460"/>
                </a:lnTo>
                <a:lnTo>
                  <a:pt x="0" y="520608"/>
                </a:lnTo>
                <a:close/>
              </a:path>
            </a:pathLst>
          </a:custGeom>
          <a:solidFill>
            <a:srgbClr val="009FE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0" name="Rechteck 3"/>
          <p:cNvSpPr/>
          <p:nvPr userDrawn="1"/>
        </p:nvSpPr>
        <p:spPr>
          <a:xfrm>
            <a:off x="4725338" y="2363646"/>
            <a:ext cx="1982059" cy="2800365"/>
          </a:xfrm>
          <a:custGeom>
            <a:avLst/>
            <a:gdLst>
              <a:gd name="connsiteX0" fmla="*/ 0 w 2627824"/>
              <a:gd name="connsiteY0" fmla="*/ 0 h 2304336"/>
              <a:gd name="connsiteX1" fmla="*/ 2627824 w 2627824"/>
              <a:gd name="connsiteY1" fmla="*/ 0 h 2304336"/>
              <a:gd name="connsiteX2" fmla="*/ 2627824 w 2627824"/>
              <a:gd name="connsiteY2" fmla="*/ 2304336 h 2304336"/>
              <a:gd name="connsiteX3" fmla="*/ 0 w 2627824"/>
              <a:gd name="connsiteY3" fmla="*/ 2304336 h 2304336"/>
              <a:gd name="connsiteX4" fmla="*/ 0 w 2627824"/>
              <a:gd name="connsiteY4" fmla="*/ 0 h 2304336"/>
              <a:gd name="connsiteX0" fmla="*/ 0 w 2627824"/>
              <a:gd name="connsiteY0" fmla="*/ 520608 h 2304336"/>
              <a:gd name="connsiteX1" fmla="*/ 2627824 w 2627824"/>
              <a:gd name="connsiteY1" fmla="*/ 0 h 2304336"/>
              <a:gd name="connsiteX2" fmla="*/ 2627824 w 2627824"/>
              <a:gd name="connsiteY2" fmla="*/ 2304336 h 2304336"/>
              <a:gd name="connsiteX3" fmla="*/ 0 w 2627824"/>
              <a:gd name="connsiteY3" fmla="*/ 2304336 h 2304336"/>
              <a:gd name="connsiteX4" fmla="*/ 0 w 2627824"/>
              <a:gd name="connsiteY4" fmla="*/ 520608 h 2304336"/>
              <a:gd name="connsiteX0" fmla="*/ 0 w 2636154"/>
              <a:gd name="connsiteY0" fmla="*/ 520608 h 2575687"/>
              <a:gd name="connsiteX1" fmla="*/ 2627824 w 2636154"/>
              <a:gd name="connsiteY1" fmla="*/ 0 h 2575687"/>
              <a:gd name="connsiteX2" fmla="*/ 2636154 w 2636154"/>
              <a:gd name="connsiteY2" fmla="*/ 2575687 h 2575687"/>
              <a:gd name="connsiteX3" fmla="*/ 0 w 2636154"/>
              <a:gd name="connsiteY3" fmla="*/ 2304336 h 2575687"/>
              <a:gd name="connsiteX4" fmla="*/ 0 w 2636154"/>
              <a:gd name="connsiteY4" fmla="*/ 520608 h 2575687"/>
              <a:gd name="connsiteX0" fmla="*/ 0 w 2636154"/>
              <a:gd name="connsiteY0" fmla="*/ 520608 h 2581460"/>
              <a:gd name="connsiteX1" fmla="*/ 2627824 w 2636154"/>
              <a:gd name="connsiteY1" fmla="*/ 0 h 2581460"/>
              <a:gd name="connsiteX2" fmla="*/ 2636154 w 2636154"/>
              <a:gd name="connsiteY2" fmla="*/ 2575687 h 2581460"/>
              <a:gd name="connsiteX3" fmla="*/ 0 w 2636154"/>
              <a:gd name="connsiteY3" fmla="*/ 2581460 h 2581460"/>
              <a:gd name="connsiteX4" fmla="*/ 0 w 2636154"/>
              <a:gd name="connsiteY4" fmla="*/ 520608 h 25814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36154" h="2581460">
                <a:moveTo>
                  <a:pt x="0" y="520608"/>
                </a:moveTo>
                <a:lnTo>
                  <a:pt x="2627824" y="0"/>
                </a:lnTo>
                <a:cubicBezTo>
                  <a:pt x="2630601" y="858562"/>
                  <a:pt x="2633377" y="1717125"/>
                  <a:pt x="2636154" y="2575687"/>
                </a:cubicBezTo>
                <a:lnTo>
                  <a:pt x="0" y="2581460"/>
                </a:lnTo>
                <a:lnTo>
                  <a:pt x="0" y="520608"/>
                </a:lnTo>
                <a:close/>
              </a:path>
            </a:pathLst>
          </a:custGeom>
          <a:solidFill>
            <a:srgbClr val="009FE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1" name="Rechteck 3"/>
          <p:cNvSpPr/>
          <p:nvPr userDrawn="1"/>
        </p:nvSpPr>
        <p:spPr>
          <a:xfrm>
            <a:off x="6982554" y="2363646"/>
            <a:ext cx="1982059" cy="2800365"/>
          </a:xfrm>
          <a:custGeom>
            <a:avLst/>
            <a:gdLst>
              <a:gd name="connsiteX0" fmla="*/ 0 w 2627824"/>
              <a:gd name="connsiteY0" fmla="*/ 0 h 2304336"/>
              <a:gd name="connsiteX1" fmla="*/ 2627824 w 2627824"/>
              <a:gd name="connsiteY1" fmla="*/ 0 h 2304336"/>
              <a:gd name="connsiteX2" fmla="*/ 2627824 w 2627824"/>
              <a:gd name="connsiteY2" fmla="*/ 2304336 h 2304336"/>
              <a:gd name="connsiteX3" fmla="*/ 0 w 2627824"/>
              <a:gd name="connsiteY3" fmla="*/ 2304336 h 2304336"/>
              <a:gd name="connsiteX4" fmla="*/ 0 w 2627824"/>
              <a:gd name="connsiteY4" fmla="*/ 0 h 2304336"/>
              <a:gd name="connsiteX0" fmla="*/ 0 w 2627824"/>
              <a:gd name="connsiteY0" fmla="*/ 520608 h 2304336"/>
              <a:gd name="connsiteX1" fmla="*/ 2627824 w 2627824"/>
              <a:gd name="connsiteY1" fmla="*/ 0 h 2304336"/>
              <a:gd name="connsiteX2" fmla="*/ 2627824 w 2627824"/>
              <a:gd name="connsiteY2" fmla="*/ 2304336 h 2304336"/>
              <a:gd name="connsiteX3" fmla="*/ 0 w 2627824"/>
              <a:gd name="connsiteY3" fmla="*/ 2304336 h 2304336"/>
              <a:gd name="connsiteX4" fmla="*/ 0 w 2627824"/>
              <a:gd name="connsiteY4" fmla="*/ 520608 h 2304336"/>
              <a:gd name="connsiteX0" fmla="*/ 0 w 2636154"/>
              <a:gd name="connsiteY0" fmla="*/ 520608 h 2575687"/>
              <a:gd name="connsiteX1" fmla="*/ 2627824 w 2636154"/>
              <a:gd name="connsiteY1" fmla="*/ 0 h 2575687"/>
              <a:gd name="connsiteX2" fmla="*/ 2636154 w 2636154"/>
              <a:gd name="connsiteY2" fmla="*/ 2575687 h 2575687"/>
              <a:gd name="connsiteX3" fmla="*/ 0 w 2636154"/>
              <a:gd name="connsiteY3" fmla="*/ 2304336 h 2575687"/>
              <a:gd name="connsiteX4" fmla="*/ 0 w 2636154"/>
              <a:gd name="connsiteY4" fmla="*/ 520608 h 2575687"/>
              <a:gd name="connsiteX0" fmla="*/ 0 w 2636154"/>
              <a:gd name="connsiteY0" fmla="*/ 520608 h 2581460"/>
              <a:gd name="connsiteX1" fmla="*/ 2627824 w 2636154"/>
              <a:gd name="connsiteY1" fmla="*/ 0 h 2581460"/>
              <a:gd name="connsiteX2" fmla="*/ 2636154 w 2636154"/>
              <a:gd name="connsiteY2" fmla="*/ 2575687 h 2581460"/>
              <a:gd name="connsiteX3" fmla="*/ 0 w 2636154"/>
              <a:gd name="connsiteY3" fmla="*/ 2581460 h 2581460"/>
              <a:gd name="connsiteX4" fmla="*/ 0 w 2636154"/>
              <a:gd name="connsiteY4" fmla="*/ 520608 h 25814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36154" h="2581460">
                <a:moveTo>
                  <a:pt x="0" y="520608"/>
                </a:moveTo>
                <a:lnTo>
                  <a:pt x="2627824" y="0"/>
                </a:lnTo>
                <a:cubicBezTo>
                  <a:pt x="2630601" y="858562"/>
                  <a:pt x="2633377" y="1717125"/>
                  <a:pt x="2636154" y="2575687"/>
                </a:cubicBezTo>
                <a:lnTo>
                  <a:pt x="0" y="2581460"/>
                </a:lnTo>
                <a:lnTo>
                  <a:pt x="0" y="520608"/>
                </a:lnTo>
                <a:close/>
              </a:path>
            </a:pathLst>
          </a:custGeom>
          <a:solidFill>
            <a:srgbClr val="009FE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cap="all" baseline="0"/>
            </a:lvl1pPr>
          </a:lstStyle>
          <a:p>
            <a:r>
              <a:rPr lang="de-DE"/>
              <a:t>TITEL</a:t>
            </a:r>
          </a:p>
        </p:txBody>
      </p:sp>
      <p:sp>
        <p:nvSpPr>
          <p:cNvPr id="7" name="Textplatzhalter 8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14800"/>
            <a:ext cx="6012160" cy="216000"/>
          </a:xfrm>
        </p:spPr>
        <p:txBody>
          <a:bodyPr vert="horz" lIns="360000" tIns="0" rIns="180000" bIns="45720" rtlCol="0" anchor="t">
            <a:noAutofit/>
          </a:bodyPr>
          <a:lstStyle>
            <a:lvl1pPr marL="0" indent="0">
              <a:buNone/>
              <a:defRPr lang="de-DE" sz="1400" cap="all" baseline="0" smtClean="0">
                <a:solidFill>
                  <a:schemeClr val="bg1"/>
                </a:solidFill>
                <a:latin typeface="AdelsFuturaCondensedLight" pitchFamily="50" charset="0"/>
                <a:ea typeface="+mj-ea"/>
                <a:cs typeface="+mj-cs"/>
              </a:defRPr>
            </a:lvl1pPr>
            <a:lvl2pPr>
              <a:defRPr lang="de-DE" sz="1800" smtClean="0">
                <a:solidFill>
                  <a:schemeClr val="tx1"/>
                </a:solidFill>
                <a:latin typeface="+mn-lt"/>
              </a:defRPr>
            </a:lvl2pPr>
            <a:lvl3pPr>
              <a:defRPr lang="de-DE" smtClean="0">
                <a:solidFill>
                  <a:schemeClr val="tx1"/>
                </a:solidFill>
                <a:latin typeface="+mn-lt"/>
              </a:defRPr>
            </a:lvl3pPr>
            <a:lvl4pPr>
              <a:defRPr lang="de-DE" sz="1800" smtClean="0">
                <a:solidFill>
                  <a:schemeClr val="tx1"/>
                </a:solidFill>
                <a:latin typeface="+mn-lt"/>
              </a:defRPr>
            </a:lvl4pPr>
            <a:lvl5pPr>
              <a:defRPr lang="de-DE" sz="1800">
                <a:solidFill>
                  <a:schemeClr val="tx1"/>
                </a:solidFill>
                <a:latin typeface="+mn-lt"/>
              </a:defRPr>
            </a:lvl5pPr>
          </a:lstStyle>
          <a:p>
            <a:r>
              <a:rPr lang="de-DE" sz="1400">
                <a:solidFill>
                  <a:schemeClr val="bg1"/>
                </a:solidFill>
                <a:latin typeface="AdelsFuturaCondensedLight" pitchFamily="50" charset="0"/>
              </a:rPr>
              <a:t>SUBLINE</a:t>
            </a:r>
          </a:p>
        </p:txBody>
      </p:sp>
      <p:sp>
        <p:nvSpPr>
          <p:cNvPr id="11" name="Bildplatzhalter 20"/>
          <p:cNvSpPr>
            <a:spLocks noGrp="1"/>
          </p:cNvSpPr>
          <p:nvPr>
            <p:ph type="pic" sz="quarter" idx="14"/>
          </p:nvPr>
        </p:nvSpPr>
        <p:spPr>
          <a:xfrm>
            <a:off x="386685" y="1635125"/>
            <a:ext cx="1561203" cy="1562385"/>
          </a:xfr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/>
            </a:lvl1pPr>
          </a:lstStyle>
          <a:p>
            <a:endParaRPr lang="de-DE"/>
          </a:p>
        </p:txBody>
      </p:sp>
      <p:sp>
        <p:nvSpPr>
          <p:cNvPr id="12" name="Textplatzhalter 22"/>
          <p:cNvSpPr>
            <a:spLocks noGrp="1"/>
          </p:cNvSpPr>
          <p:nvPr>
            <p:ph type="body" sz="quarter" idx="15"/>
          </p:nvPr>
        </p:nvSpPr>
        <p:spPr>
          <a:xfrm>
            <a:off x="179644" y="3227741"/>
            <a:ext cx="1975284" cy="1936270"/>
          </a:xfrm>
          <a:noFill/>
        </p:spPr>
        <p:txBody>
          <a:bodyPr wrap="square" lIns="180000" rtlCol="0" anchor="ctr">
            <a:noAutofit/>
          </a:bodyPr>
          <a:lstStyle>
            <a:lvl1pPr marL="0" indent="0">
              <a:buNone/>
              <a:defRPr lang="de-DE" sz="1400" dirty="0" smtClean="0">
                <a:solidFill>
                  <a:schemeClr val="bg1"/>
                </a:solidFill>
              </a:defRPr>
            </a:lvl1pPr>
          </a:lstStyle>
          <a:p>
            <a:pPr marL="0" lvl="0" algn="ctr"/>
            <a:r>
              <a:rPr lang="de-DE"/>
              <a:t>Text</a:t>
            </a:r>
          </a:p>
        </p:txBody>
      </p:sp>
      <p:sp>
        <p:nvSpPr>
          <p:cNvPr id="26" name="Bildplatzhalter 20"/>
          <p:cNvSpPr>
            <a:spLocks noGrp="1"/>
          </p:cNvSpPr>
          <p:nvPr>
            <p:ph type="pic" sz="quarter" idx="16"/>
          </p:nvPr>
        </p:nvSpPr>
        <p:spPr>
          <a:xfrm>
            <a:off x="2656494" y="1635125"/>
            <a:ext cx="1561203" cy="1562385"/>
          </a:xfr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/>
            </a:lvl1pPr>
          </a:lstStyle>
          <a:p>
            <a:endParaRPr lang="de-DE"/>
          </a:p>
        </p:txBody>
      </p:sp>
      <p:sp>
        <p:nvSpPr>
          <p:cNvPr id="27" name="Textplatzhalter 22"/>
          <p:cNvSpPr>
            <a:spLocks noGrp="1"/>
          </p:cNvSpPr>
          <p:nvPr>
            <p:ph type="body" sz="quarter" idx="17"/>
          </p:nvPr>
        </p:nvSpPr>
        <p:spPr>
          <a:xfrm>
            <a:off x="2449453" y="3227741"/>
            <a:ext cx="1975284" cy="1936270"/>
          </a:xfrm>
          <a:noFill/>
        </p:spPr>
        <p:txBody>
          <a:bodyPr wrap="square" lIns="180000" rtlCol="0" anchor="ctr">
            <a:noAutofit/>
          </a:bodyPr>
          <a:lstStyle>
            <a:lvl1pPr marL="0" indent="0">
              <a:buNone/>
              <a:defRPr lang="de-DE" sz="1400" dirty="0" smtClean="0">
                <a:solidFill>
                  <a:schemeClr val="bg1"/>
                </a:solidFill>
              </a:defRPr>
            </a:lvl1pPr>
          </a:lstStyle>
          <a:p>
            <a:pPr marL="0" lvl="0" algn="ctr"/>
            <a:r>
              <a:rPr lang="de-DE"/>
              <a:t>Text</a:t>
            </a:r>
          </a:p>
        </p:txBody>
      </p:sp>
      <p:sp>
        <p:nvSpPr>
          <p:cNvPr id="28" name="Bildplatzhalter 20"/>
          <p:cNvSpPr>
            <a:spLocks noGrp="1"/>
          </p:cNvSpPr>
          <p:nvPr>
            <p:ph type="pic" sz="quarter" idx="18"/>
          </p:nvPr>
        </p:nvSpPr>
        <p:spPr>
          <a:xfrm>
            <a:off x="4926304" y="1635125"/>
            <a:ext cx="1561203" cy="1562385"/>
          </a:xfr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/>
            </a:lvl1pPr>
          </a:lstStyle>
          <a:p>
            <a:endParaRPr lang="de-DE"/>
          </a:p>
        </p:txBody>
      </p:sp>
      <p:sp>
        <p:nvSpPr>
          <p:cNvPr id="29" name="Textplatzhalter 22"/>
          <p:cNvSpPr>
            <a:spLocks noGrp="1"/>
          </p:cNvSpPr>
          <p:nvPr>
            <p:ph type="body" sz="quarter" idx="19"/>
          </p:nvPr>
        </p:nvSpPr>
        <p:spPr>
          <a:xfrm>
            <a:off x="4719263" y="3227741"/>
            <a:ext cx="1975284" cy="1936270"/>
          </a:xfrm>
          <a:noFill/>
        </p:spPr>
        <p:txBody>
          <a:bodyPr wrap="square" lIns="180000" rtlCol="0" anchor="ctr">
            <a:noAutofit/>
          </a:bodyPr>
          <a:lstStyle>
            <a:lvl1pPr marL="0" indent="0">
              <a:buNone/>
              <a:defRPr lang="de-DE" sz="1400" dirty="0" smtClean="0">
                <a:solidFill>
                  <a:schemeClr val="bg1"/>
                </a:solidFill>
              </a:defRPr>
            </a:lvl1pPr>
          </a:lstStyle>
          <a:p>
            <a:pPr marL="0" lvl="0" algn="ctr"/>
            <a:r>
              <a:rPr lang="de-DE"/>
              <a:t>Text</a:t>
            </a:r>
          </a:p>
        </p:txBody>
      </p:sp>
      <p:sp>
        <p:nvSpPr>
          <p:cNvPr id="30" name="Bildplatzhalter 20"/>
          <p:cNvSpPr>
            <a:spLocks noGrp="1"/>
          </p:cNvSpPr>
          <p:nvPr>
            <p:ph type="pic" sz="quarter" idx="20"/>
          </p:nvPr>
        </p:nvSpPr>
        <p:spPr>
          <a:xfrm>
            <a:off x="7196113" y="1635125"/>
            <a:ext cx="1561203" cy="1562385"/>
          </a:xfr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/>
            </a:lvl1pPr>
          </a:lstStyle>
          <a:p>
            <a:endParaRPr lang="de-DE"/>
          </a:p>
        </p:txBody>
      </p:sp>
      <p:sp>
        <p:nvSpPr>
          <p:cNvPr id="31" name="Textplatzhalter 22"/>
          <p:cNvSpPr>
            <a:spLocks noGrp="1"/>
          </p:cNvSpPr>
          <p:nvPr>
            <p:ph type="body" sz="quarter" idx="21"/>
          </p:nvPr>
        </p:nvSpPr>
        <p:spPr>
          <a:xfrm>
            <a:off x="6989072" y="3227741"/>
            <a:ext cx="1975284" cy="1936270"/>
          </a:xfrm>
          <a:noFill/>
        </p:spPr>
        <p:txBody>
          <a:bodyPr wrap="square" lIns="180000" rtlCol="0" anchor="ctr">
            <a:noAutofit/>
          </a:bodyPr>
          <a:lstStyle>
            <a:lvl1pPr marL="0" indent="0">
              <a:buNone/>
              <a:defRPr lang="de-DE" sz="1400" dirty="0" smtClean="0">
                <a:solidFill>
                  <a:schemeClr val="bg1"/>
                </a:solidFill>
              </a:defRPr>
            </a:lvl1pPr>
          </a:lstStyle>
          <a:p>
            <a:pPr marL="0" lvl="0" algn="ctr"/>
            <a:r>
              <a:rPr lang="de-DE"/>
              <a:t>Text</a:t>
            </a:r>
          </a:p>
        </p:txBody>
      </p:sp>
      <p:sp>
        <p:nvSpPr>
          <p:cNvPr id="18" name="Textplatzhalter 7"/>
          <p:cNvSpPr>
            <a:spLocks noGrp="1"/>
          </p:cNvSpPr>
          <p:nvPr>
            <p:ph type="body" sz="quarter" idx="22"/>
          </p:nvPr>
        </p:nvSpPr>
        <p:spPr>
          <a:xfrm>
            <a:off x="0" y="1059582"/>
            <a:ext cx="6011863" cy="288032"/>
          </a:xfrm>
        </p:spPr>
        <p:txBody>
          <a:bodyPr lIns="180000" rIns="180000" anchor="ctr">
            <a:normAutofit/>
          </a:bodyPr>
          <a:lstStyle>
            <a:lvl1pPr marL="0" indent="0">
              <a:buNone/>
              <a:defRPr sz="1400" b="1">
                <a:solidFill>
                  <a:schemeClr val="tx2">
                    <a:lumMod val="50000"/>
                  </a:schemeClr>
                </a:solidFill>
              </a:defRPr>
            </a:lvl1pPr>
            <a:lvl2pPr marL="457200" indent="0">
              <a:buNone/>
              <a:defRPr sz="1200">
                <a:solidFill>
                  <a:schemeClr val="tx2">
                    <a:lumMod val="50000"/>
                  </a:schemeClr>
                </a:solidFill>
              </a:defRPr>
            </a:lvl2pPr>
            <a:lvl3pPr marL="914400" indent="0">
              <a:buNone/>
              <a:defRPr sz="1100">
                <a:solidFill>
                  <a:schemeClr val="tx2">
                    <a:lumMod val="50000"/>
                  </a:schemeClr>
                </a:solidFill>
              </a:defRPr>
            </a:lvl3pPr>
            <a:lvl4pPr marL="1371600" indent="0">
              <a:buNone/>
              <a:defRPr sz="1050">
                <a:solidFill>
                  <a:schemeClr val="tx2">
                    <a:lumMod val="50000"/>
                  </a:schemeClr>
                </a:solidFill>
              </a:defRPr>
            </a:lvl4pPr>
            <a:lvl5pPr marL="1828800" indent="0">
              <a:buNone/>
              <a:defRPr sz="1050">
                <a:solidFill>
                  <a:schemeClr val="tx2">
                    <a:lumMod val="50000"/>
                  </a:schemeClr>
                </a:solidFill>
              </a:defRPr>
            </a:lvl5pPr>
          </a:lstStyle>
          <a:p>
            <a:pPr lvl="0"/>
            <a:r>
              <a:rPr lang="de-DE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110959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9" grpId="0" animBg="1"/>
      <p:bldP spid="20" grpId="0" animBg="1"/>
      <p:bldP spid="21" grpId="0" animBg="1"/>
      <p:bldP spid="11" grpId="0" animBg="1"/>
      <p:bldP spid="12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6" grpId="0" animBg="1"/>
      <p:bldP spid="27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7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2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8" grpId="0" animBg="1"/>
      <p:bldP spid="29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9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2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0" grpId="0" animBg="1"/>
      <p:bldP spid="31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1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3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nwendungsgebiete 5-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20" t="6080" r="10069" b="46157"/>
          <a:stretch/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Rechteck 28"/>
          <p:cNvSpPr/>
          <p:nvPr userDrawn="1"/>
        </p:nvSpPr>
        <p:spPr>
          <a:xfrm>
            <a:off x="1" y="627534"/>
            <a:ext cx="9144000" cy="4515966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1" name="Freihandform 30"/>
          <p:cNvSpPr/>
          <p:nvPr userDrawn="1"/>
        </p:nvSpPr>
        <p:spPr>
          <a:xfrm flipH="1">
            <a:off x="6007084" y="-4230"/>
            <a:ext cx="3136916" cy="860686"/>
          </a:xfrm>
          <a:custGeom>
            <a:avLst/>
            <a:gdLst>
              <a:gd name="connsiteX0" fmla="*/ 0 w 6008914"/>
              <a:gd name="connsiteY0" fmla="*/ 0 h 1182532"/>
              <a:gd name="connsiteX1" fmla="*/ 6008914 w 6008914"/>
              <a:gd name="connsiteY1" fmla="*/ 0 h 1182532"/>
              <a:gd name="connsiteX2" fmla="*/ 6008914 w 6008914"/>
              <a:gd name="connsiteY2" fmla="*/ 1182532 h 1182532"/>
              <a:gd name="connsiteX3" fmla="*/ 0 w 6008914"/>
              <a:gd name="connsiteY3" fmla="*/ 797521 h 1182532"/>
              <a:gd name="connsiteX4" fmla="*/ 0 w 6008914"/>
              <a:gd name="connsiteY4" fmla="*/ 0 h 1182532"/>
              <a:gd name="connsiteX0" fmla="*/ 2873828 w 6008914"/>
              <a:gd name="connsiteY0" fmla="*/ 0 h 1182532"/>
              <a:gd name="connsiteX1" fmla="*/ 6008914 w 6008914"/>
              <a:gd name="connsiteY1" fmla="*/ 0 h 1182532"/>
              <a:gd name="connsiteX2" fmla="*/ 6008914 w 6008914"/>
              <a:gd name="connsiteY2" fmla="*/ 1182532 h 1182532"/>
              <a:gd name="connsiteX3" fmla="*/ 0 w 6008914"/>
              <a:gd name="connsiteY3" fmla="*/ 797521 h 1182532"/>
              <a:gd name="connsiteX4" fmla="*/ 2873828 w 6008914"/>
              <a:gd name="connsiteY4" fmla="*/ 0 h 1182532"/>
              <a:gd name="connsiteX0" fmla="*/ 6875 w 3141961"/>
              <a:gd name="connsiteY0" fmla="*/ 0 h 1182532"/>
              <a:gd name="connsiteX1" fmla="*/ 3141961 w 3141961"/>
              <a:gd name="connsiteY1" fmla="*/ 0 h 1182532"/>
              <a:gd name="connsiteX2" fmla="*/ 3141961 w 3141961"/>
              <a:gd name="connsiteY2" fmla="*/ 1182532 h 1182532"/>
              <a:gd name="connsiteX3" fmla="*/ 0 w 3141961"/>
              <a:gd name="connsiteY3" fmla="*/ 976276 h 1182532"/>
              <a:gd name="connsiteX4" fmla="*/ 6875 w 3141961"/>
              <a:gd name="connsiteY4" fmla="*/ 0 h 1182532"/>
              <a:gd name="connsiteX0" fmla="*/ 661 w 3142622"/>
              <a:gd name="connsiteY0" fmla="*/ 0 h 1595043"/>
              <a:gd name="connsiteX1" fmla="*/ 3142622 w 3142622"/>
              <a:gd name="connsiteY1" fmla="*/ 412511 h 1595043"/>
              <a:gd name="connsiteX2" fmla="*/ 3142622 w 3142622"/>
              <a:gd name="connsiteY2" fmla="*/ 1595043 h 1595043"/>
              <a:gd name="connsiteX3" fmla="*/ 661 w 3142622"/>
              <a:gd name="connsiteY3" fmla="*/ 1388787 h 1595043"/>
              <a:gd name="connsiteX4" fmla="*/ 661 w 3142622"/>
              <a:gd name="connsiteY4" fmla="*/ 0 h 1595043"/>
              <a:gd name="connsiteX0" fmla="*/ 661 w 3156372"/>
              <a:gd name="connsiteY0" fmla="*/ 6875 h 1601918"/>
              <a:gd name="connsiteX1" fmla="*/ 3156372 w 3156372"/>
              <a:gd name="connsiteY1" fmla="*/ 0 h 1601918"/>
              <a:gd name="connsiteX2" fmla="*/ 3142622 w 3156372"/>
              <a:gd name="connsiteY2" fmla="*/ 1601918 h 1601918"/>
              <a:gd name="connsiteX3" fmla="*/ 661 w 3156372"/>
              <a:gd name="connsiteY3" fmla="*/ 1395662 h 1601918"/>
              <a:gd name="connsiteX4" fmla="*/ 661 w 3156372"/>
              <a:gd name="connsiteY4" fmla="*/ 6875 h 1601918"/>
              <a:gd name="connsiteX0" fmla="*/ 661 w 3144797"/>
              <a:gd name="connsiteY0" fmla="*/ 0 h 1595043"/>
              <a:gd name="connsiteX1" fmla="*/ 3144797 w 3144797"/>
              <a:gd name="connsiteY1" fmla="*/ 610008 h 1595043"/>
              <a:gd name="connsiteX2" fmla="*/ 3142622 w 3144797"/>
              <a:gd name="connsiteY2" fmla="*/ 1595043 h 1595043"/>
              <a:gd name="connsiteX3" fmla="*/ 661 w 3144797"/>
              <a:gd name="connsiteY3" fmla="*/ 1388787 h 1595043"/>
              <a:gd name="connsiteX4" fmla="*/ 661 w 3144797"/>
              <a:gd name="connsiteY4" fmla="*/ 0 h 1595043"/>
              <a:gd name="connsiteX0" fmla="*/ 661 w 3142622"/>
              <a:gd name="connsiteY0" fmla="*/ 0 h 1595043"/>
              <a:gd name="connsiteX1" fmla="*/ 3110507 w 3142622"/>
              <a:gd name="connsiteY1" fmla="*/ 681676 h 1595043"/>
              <a:gd name="connsiteX2" fmla="*/ 3142622 w 3142622"/>
              <a:gd name="connsiteY2" fmla="*/ 1595043 h 1595043"/>
              <a:gd name="connsiteX3" fmla="*/ 661 w 3142622"/>
              <a:gd name="connsiteY3" fmla="*/ 1388787 h 1595043"/>
              <a:gd name="connsiteX4" fmla="*/ 661 w 3142622"/>
              <a:gd name="connsiteY4" fmla="*/ 0 h 1595043"/>
              <a:gd name="connsiteX0" fmla="*/ 661 w 3142622"/>
              <a:gd name="connsiteY0" fmla="*/ 0 h 1595043"/>
              <a:gd name="connsiteX1" fmla="*/ 3133367 w 3142622"/>
              <a:gd name="connsiteY1" fmla="*/ 695611 h 1595043"/>
              <a:gd name="connsiteX2" fmla="*/ 3142622 w 3142622"/>
              <a:gd name="connsiteY2" fmla="*/ 1595043 h 1595043"/>
              <a:gd name="connsiteX3" fmla="*/ 661 w 3142622"/>
              <a:gd name="connsiteY3" fmla="*/ 1388787 h 1595043"/>
              <a:gd name="connsiteX4" fmla="*/ 661 w 3142622"/>
              <a:gd name="connsiteY4" fmla="*/ 0 h 1595043"/>
              <a:gd name="connsiteX0" fmla="*/ 661 w 3133367"/>
              <a:gd name="connsiteY0" fmla="*/ 0 h 1595043"/>
              <a:gd name="connsiteX1" fmla="*/ 3133367 w 3133367"/>
              <a:gd name="connsiteY1" fmla="*/ 695611 h 1595043"/>
              <a:gd name="connsiteX2" fmla="*/ 3133097 w 3133367"/>
              <a:gd name="connsiteY2" fmla="*/ 1595043 h 1595043"/>
              <a:gd name="connsiteX3" fmla="*/ 661 w 3133367"/>
              <a:gd name="connsiteY3" fmla="*/ 1388787 h 1595043"/>
              <a:gd name="connsiteX4" fmla="*/ 661 w 3133367"/>
              <a:gd name="connsiteY4" fmla="*/ 0 h 1595043"/>
              <a:gd name="connsiteX0" fmla="*/ 15240 w 3132706"/>
              <a:gd name="connsiteY0" fmla="*/ 70831 h 899432"/>
              <a:gd name="connsiteX1" fmla="*/ 3132706 w 3132706"/>
              <a:gd name="connsiteY1" fmla="*/ 0 h 899432"/>
              <a:gd name="connsiteX2" fmla="*/ 3132436 w 3132706"/>
              <a:gd name="connsiteY2" fmla="*/ 899432 h 899432"/>
              <a:gd name="connsiteX3" fmla="*/ 0 w 3132706"/>
              <a:gd name="connsiteY3" fmla="*/ 693176 h 899432"/>
              <a:gd name="connsiteX4" fmla="*/ 15240 w 3132706"/>
              <a:gd name="connsiteY4" fmla="*/ 70831 h 899432"/>
              <a:gd name="connsiteX0" fmla="*/ 400 w 3136916"/>
              <a:gd name="connsiteY0" fmla="*/ 3146 h 899432"/>
              <a:gd name="connsiteX1" fmla="*/ 3136916 w 3136916"/>
              <a:gd name="connsiteY1" fmla="*/ 0 h 899432"/>
              <a:gd name="connsiteX2" fmla="*/ 3136646 w 3136916"/>
              <a:gd name="connsiteY2" fmla="*/ 899432 h 899432"/>
              <a:gd name="connsiteX3" fmla="*/ 4210 w 3136916"/>
              <a:gd name="connsiteY3" fmla="*/ 693176 h 899432"/>
              <a:gd name="connsiteX4" fmla="*/ 400 w 3136916"/>
              <a:gd name="connsiteY4" fmla="*/ 3146 h 899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36916" h="899432">
                <a:moveTo>
                  <a:pt x="400" y="3146"/>
                </a:moveTo>
                <a:lnTo>
                  <a:pt x="3136916" y="0"/>
                </a:lnTo>
                <a:lnTo>
                  <a:pt x="3136646" y="899432"/>
                </a:lnTo>
                <a:lnTo>
                  <a:pt x="4210" y="693176"/>
                </a:lnTo>
                <a:cubicBezTo>
                  <a:pt x="6502" y="367751"/>
                  <a:pt x="-1892" y="328571"/>
                  <a:pt x="400" y="3146"/>
                </a:cubicBezTo>
                <a:close/>
              </a:path>
            </a:pathLst>
          </a:custGeom>
          <a:solidFill>
            <a:srgbClr val="009FE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3" name="Freihandform 32"/>
          <p:cNvSpPr/>
          <p:nvPr userDrawn="1"/>
        </p:nvSpPr>
        <p:spPr>
          <a:xfrm flipH="1">
            <a:off x="-7361" y="-2634"/>
            <a:ext cx="6015673" cy="1322090"/>
          </a:xfrm>
          <a:custGeom>
            <a:avLst/>
            <a:gdLst>
              <a:gd name="connsiteX0" fmla="*/ 0 w 6008914"/>
              <a:gd name="connsiteY0" fmla="*/ 0 h 1182532"/>
              <a:gd name="connsiteX1" fmla="*/ 6008914 w 6008914"/>
              <a:gd name="connsiteY1" fmla="*/ 0 h 1182532"/>
              <a:gd name="connsiteX2" fmla="*/ 6008914 w 6008914"/>
              <a:gd name="connsiteY2" fmla="*/ 1182532 h 1182532"/>
              <a:gd name="connsiteX3" fmla="*/ 0 w 6008914"/>
              <a:gd name="connsiteY3" fmla="*/ 797521 h 1182532"/>
              <a:gd name="connsiteX4" fmla="*/ 0 w 6008914"/>
              <a:gd name="connsiteY4" fmla="*/ 0 h 1182532"/>
              <a:gd name="connsiteX0" fmla="*/ 0 w 6008914"/>
              <a:gd name="connsiteY0" fmla="*/ 238891 h 1421423"/>
              <a:gd name="connsiteX1" fmla="*/ 6008914 w 6008914"/>
              <a:gd name="connsiteY1" fmla="*/ 0 h 1421423"/>
              <a:gd name="connsiteX2" fmla="*/ 6008914 w 6008914"/>
              <a:gd name="connsiteY2" fmla="*/ 1421423 h 1421423"/>
              <a:gd name="connsiteX3" fmla="*/ 0 w 6008914"/>
              <a:gd name="connsiteY3" fmla="*/ 1036412 h 1421423"/>
              <a:gd name="connsiteX4" fmla="*/ 0 w 6008914"/>
              <a:gd name="connsiteY4" fmla="*/ 238891 h 1421423"/>
              <a:gd name="connsiteX0" fmla="*/ 0 w 6008914"/>
              <a:gd name="connsiteY0" fmla="*/ 0 h 1453275"/>
              <a:gd name="connsiteX1" fmla="*/ 6008914 w 6008914"/>
              <a:gd name="connsiteY1" fmla="*/ 31852 h 1453275"/>
              <a:gd name="connsiteX2" fmla="*/ 6008914 w 6008914"/>
              <a:gd name="connsiteY2" fmla="*/ 1453275 h 1453275"/>
              <a:gd name="connsiteX3" fmla="*/ 0 w 6008914"/>
              <a:gd name="connsiteY3" fmla="*/ 1068264 h 1453275"/>
              <a:gd name="connsiteX4" fmla="*/ 0 w 6008914"/>
              <a:gd name="connsiteY4" fmla="*/ 0 h 1453275"/>
              <a:gd name="connsiteX0" fmla="*/ 20945 w 6008914"/>
              <a:gd name="connsiteY0" fmla="*/ 103520 h 1421423"/>
              <a:gd name="connsiteX1" fmla="*/ 6008914 w 6008914"/>
              <a:gd name="connsiteY1" fmla="*/ 0 h 1421423"/>
              <a:gd name="connsiteX2" fmla="*/ 6008914 w 6008914"/>
              <a:gd name="connsiteY2" fmla="*/ 1421423 h 1421423"/>
              <a:gd name="connsiteX3" fmla="*/ 0 w 6008914"/>
              <a:gd name="connsiteY3" fmla="*/ 1036412 h 1421423"/>
              <a:gd name="connsiteX4" fmla="*/ 20945 w 6008914"/>
              <a:gd name="connsiteY4" fmla="*/ 103520 h 1421423"/>
              <a:gd name="connsiteX0" fmla="*/ 1904 w 6008914"/>
              <a:gd name="connsiteY0" fmla="*/ 41807 h 1421423"/>
              <a:gd name="connsiteX1" fmla="*/ 6008914 w 6008914"/>
              <a:gd name="connsiteY1" fmla="*/ 0 h 1421423"/>
              <a:gd name="connsiteX2" fmla="*/ 6008914 w 6008914"/>
              <a:gd name="connsiteY2" fmla="*/ 1421423 h 1421423"/>
              <a:gd name="connsiteX3" fmla="*/ 0 w 6008914"/>
              <a:gd name="connsiteY3" fmla="*/ 1036412 h 1421423"/>
              <a:gd name="connsiteX4" fmla="*/ 1904 w 6008914"/>
              <a:gd name="connsiteY4" fmla="*/ 41807 h 1421423"/>
              <a:gd name="connsiteX0" fmla="*/ 1904 w 6008914"/>
              <a:gd name="connsiteY0" fmla="*/ 0 h 1379616"/>
              <a:gd name="connsiteX1" fmla="*/ 5993681 w 6008914"/>
              <a:gd name="connsiteY1" fmla="*/ 81620 h 1379616"/>
              <a:gd name="connsiteX2" fmla="*/ 6008914 w 6008914"/>
              <a:gd name="connsiteY2" fmla="*/ 1379616 h 1379616"/>
              <a:gd name="connsiteX3" fmla="*/ 0 w 6008914"/>
              <a:gd name="connsiteY3" fmla="*/ 994605 h 1379616"/>
              <a:gd name="connsiteX4" fmla="*/ 1904 w 6008914"/>
              <a:gd name="connsiteY4" fmla="*/ 0 h 1379616"/>
              <a:gd name="connsiteX0" fmla="*/ 1904 w 6012722"/>
              <a:gd name="connsiteY0" fmla="*/ 1992 h 1381608"/>
              <a:gd name="connsiteX1" fmla="*/ 6012722 w 6012722"/>
              <a:gd name="connsiteY1" fmla="*/ 0 h 1381608"/>
              <a:gd name="connsiteX2" fmla="*/ 6008914 w 6012722"/>
              <a:gd name="connsiteY2" fmla="*/ 1381608 h 1381608"/>
              <a:gd name="connsiteX3" fmla="*/ 0 w 6012722"/>
              <a:gd name="connsiteY3" fmla="*/ 996597 h 1381608"/>
              <a:gd name="connsiteX4" fmla="*/ 1904 w 6012722"/>
              <a:gd name="connsiteY4" fmla="*/ 1992 h 13816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12722" h="1381608">
                <a:moveTo>
                  <a:pt x="1904" y="1992"/>
                </a:moveTo>
                <a:lnTo>
                  <a:pt x="6012722" y="0"/>
                </a:lnTo>
                <a:cubicBezTo>
                  <a:pt x="6011453" y="460536"/>
                  <a:pt x="6010183" y="921072"/>
                  <a:pt x="6008914" y="1381608"/>
                </a:cubicBezTo>
                <a:lnTo>
                  <a:pt x="0" y="996597"/>
                </a:lnTo>
                <a:cubicBezTo>
                  <a:pt x="635" y="665062"/>
                  <a:pt x="1269" y="333527"/>
                  <a:pt x="1904" y="1992"/>
                </a:cubicBezTo>
                <a:close/>
              </a:path>
            </a:pathLst>
          </a:custGeom>
          <a:solidFill>
            <a:srgbClr val="009FE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/>
              <a:t> </a:t>
            </a:r>
          </a:p>
        </p:txBody>
      </p:sp>
      <p:sp>
        <p:nvSpPr>
          <p:cNvPr id="8" name="Rechteck 3"/>
          <p:cNvSpPr/>
          <p:nvPr userDrawn="1"/>
        </p:nvSpPr>
        <p:spPr>
          <a:xfrm>
            <a:off x="179388" y="2759582"/>
            <a:ext cx="1585652" cy="2383917"/>
          </a:xfrm>
          <a:custGeom>
            <a:avLst/>
            <a:gdLst>
              <a:gd name="connsiteX0" fmla="*/ 0 w 2627824"/>
              <a:gd name="connsiteY0" fmla="*/ 0 h 2304336"/>
              <a:gd name="connsiteX1" fmla="*/ 2627824 w 2627824"/>
              <a:gd name="connsiteY1" fmla="*/ 0 h 2304336"/>
              <a:gd name="connsiteX2" fmla="*/ 2627824 w 2627824"/>
              <a:gd name="connsiteY2" fmla="*/ 2304336 h 2304336"/>
              <a:gd name="connsiteX3" fmla="*/ 0 w 2627824"/>
              <a:gd name="connsiteY3" fmla="*/ 2304336 h 2304336"/>
              <a:gd name="connsiteX4" fmla="*/ 0 w 2627824"/>
              <a:gd name="connsiteY4" fmla="*/ 0 h 2304336"/>
              <a:gd name="connsiteX0" fmla="*/ 0 w 2627824"/>
              <a:gd name="connsiteY0" fmla="*/ 520608 h 2304336"/>
              <a:gd name="connsiteX1" fmla="*/ 2627824 w 2627824"/>
              <a:gd name="connsiteY1" fmla="*/ 0 h 2304336"/>
              <a:gd name="connsiteX2" fmla="*/ 2627824 w 2627824"/>
              <a:gd name="connsiteY2" fmla="*/ 2304336 h 2304336"/>
              <a:gd name="connsiteX3" fmla="*/ 0 w 2627824"/>
              <a:gd name="connsiteY3" fmla="*/ 2304336 h 2304336"/>
              <a:gd name="connsiteX4" fmla="*/ 0 w 2627824"/>
              <a:gd name="connsiteY4" fmla="*/ 520608 h 2304336"/>
              <a:gd name="connsiteX0" fmla="*/ 0 w 2627824"/>
              <a:gd name="connsiteY0" fmla="*/ 458794 h 2242522"/>
              <a:gd name="connsiteX1" fmla="*/ 2352161 w 2627824"/>
              <a:gd name="connsiteY1" fmla="*/ 0 h 2242522"/>
              <a:gd name="connsiteX2" fmla="*/ 2627824 w 2627824"/>
              <a:gd name="connsiteY2" fmla="*/ 2242522 h 2242522"/>
              <a:gd name="connsiteX3" fmla="*/ 0 w 2627824"/>
              <a:gd name="connsiteY3" fmla="*/ 2242522 h 2242522"/>
              <a:gd name="connsiteX4" fmla="*/ 0 w 2627824"/>
              <a:gd name="connsiteY4" fmla="*/ 458794 h 2242522"/>
              <a:gd name="connsiteX0" fmla="*/ 0 w 2352161"/>
              <a:gd name="connsiteY0" fmla="*/ 458794 h 2242522"/>
              <a:gd name="connsiteX1" fmla="*/ 2352161 w 2352161"/>
              <a:gd name="connsiteY1" fmla="*/ 0 h 2242522"/>
              <a:gd name="connsiteX2" fmla="*/ 2352161 w 2352161"/>
              <a:gd name="connsiteY2" fmla="*/ 2242522 h 2242522"/>
              <a:gd name="connsiteX3" fmla="*/ 0 w 2352161"/>
              <a:gd name="connsiteY3" fmla="*/ 2242522 h 2242522"/>
              <a:gd name="connsiteX4" fmla="*/ 0 w 2352161"/>
              <a:gd name="connsiteY4" fmla="*/ 458794 h 2242522"/>
              <a:gd name="connsiteX0" fmla="*/ 0 w 2352161"/>
              <a:gd name="connsiteY0" fmla="*/ 413838 h 2197566"/>
              <a:gd name="connsiteX1" fmla="*/ 2108929 w 2352161"/>
              <a:gd name="connsiteY1" fmla="*/ 0 h 2197566"/>
              <a:gd name="connsiteX2" fmla="*/ 2352161 w 2352161"/>
              <a:gd name="connsiteY2" fmla="*/ 2197566 h 2197566"/>
              <a:gd name="connsiteX3" fmla="*/ 0 w 2352161"/>
              <a:gd name="connsiteY3" fmla="*/ 2197566 h 2197566"/>
              <a:gd name="connsiteX4" fmla="*/ 0 w 2352161"/>
              <a:gd name="connsiteY4" fmla="*/ 413838 h 2197566"/>
              <a:gd name="connsiteX0" fmla="*/ 0 w 2108929"/>
              <a:gd name="connsiteY0" fmla="*/ 413838 h 2197566"/>
              <a:gd name="connsiteX1" fmla="*/ 2108929 w 2108929"/>
              <a:gd name="connsiteY1" fmla="*/ 0 h 2197566"/>
              <a:gd name="connsiteX2" fmla="*/ 2076498 w 2108929"/>
              <a:gd name="connsiteY2" fmla="*/ 2197566 h 2197566"/>
              <a:gd name="connsiteX3" fmla="*/ 0 w 2108929"/>
              <a:gd name="connsiteY3" fmla="*/ 2197566 h 2197566"/>
              <a:gd name="connsiteX4" fmla="*/ 0 w 2108929"/>
              <a:gd name="connsiteY4" fmla="*/ 413838 h 2197566"/>
              <a:gd name="connsiteX0" fmla="*/ 0 w 2108929"/>
              <a:gd name="connsiteY0" fmla="*/ 413838 h 2197566"/>
              <a:gd name="connsiteX1" fmla="*/ 2108929 w 2108929"/>
              <a:gd name="connsiteY1" fmla="*/ 0 h 2197566"/>
              <a:gd name="connsiteX2" fmla="*/ 2100821 w 2108929"/>
              <a:gd name="connsiteY2" fmla="*/ 2197566 h 2197566"/>
              <a:gd name="connsiteX3" fmla="*/ 0 w 2108929"/>
              <a:gd name="connsiteY3" fmla="*/ 2197566 h 2197566"/>
              <a:gd name="connsiteX4" fmla="*/ 0 w 2108929"/>
              <a:gd name="connsiteY4" fmla="*/ 413838 h 2197566"/>
              <a:gd name="connsiteX0" fmla="*/ 0 w 2117396"/>
              <a:gd name="connsiteY0" fmla="*/ 413838 h 2197566"/>
              <a:gd name="connsiteX1" fmla="*/ 2108929 w 2117396"/>
              <a:gd name="connsiteY1" fmla="*/ 0 h 2197566"/>
              <a:gd name="connsiteX2" fmla="*/ 2117037 w 2117396"/>
              <a:gd name="connsiteY2" fmla="*/ 2197566 h 2197566"/>
              <a:gd name="connsiteX3" fmla="*/ 0 w 2117396"/>
              <a:gd name="connsiteY3" fmla="*/ 2197566 h 2197566"/>
              <a:gd name="connsiteX4" fmla="*/ 0 w 2117396"/>
              <a:gd name="connsiteY4" fmla="*/ 413838 h 2197566"/>
              <a:gd name="connsiteX0" fmla="*/ 0 w 2108929"/>
              <a:gd name="connsiteY0" fmla="*/ 413838 h 2197566"/>
              <a:gd name="connsiteX1" fmla="*/ 2108929 w 2108929"/>
              <a:gd name="connsiteY1" fmla="*/ 0 h 2197566"/>
              <a:gd name="connsiteX2" fmla="*/ 2100821 w 2108929"/>
              <a:gd name="connsiteY2" fmla="*/ 2191947 h 2197566"/>
              <a:gd name="connsiteX3" fmla="*/ 0 w 2108929"/>
              <a:gd name="connsiteY3" fmla="*/ 2197566 h 2197566"/>
              <a:gd name="connsiteX4" fmla="*/ 0 w 2108929"/>
              <a:gd name="connsiteY4" fmla="*/ 413838 h 21975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08929" h="2197566">
                <a:moveTo>
                  <a:pt x="0" y="413838"/>
                </a:moveTo>
                <a:lnTo>
                  <a:pt x="2108929" y="0"/>
                </a:lnTo>
                <a:cubicBezTo>
                  <a:pt x="2106226" y="732522"/>
                  <a:pt x="2103524" y="1459425"/>
                  <a:pt x="2100821" y="2191947"/>
                </a:cubicBezTo>
                <a:lnTo>
                  <a:pt x="0" y="2197566"/>
                </a:lnTo>
                <a:lnTo>
                  <a:pt x="0" y="413838"/>
                </a:lnTo>
                <a:close/>
              </a:path>
            </a:pathLst>
          </a:custGeom>
          <a:solidFill>
            <a:srgbClr val="009FE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Bildplatzhalter 20"/>
          <p:cNvSpPr>
            <a:spLocks noGrp="1"/>
          </p:cNvSpPr>
          <p:nvPr>
            <p:ph type="pic" sz="quarter" idx="14"/>
          </p:nvPr>
        </p:nvSpPr>
        <p:spPr>
          <a:xfrm>
            <a:off x="296242" y="2124656"/>
            <a:ext cx="1351944" cy="1352967"/>
          </a:xfr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600"/>
            </a:lvl1pPr>
          </a:lstStyle>
          <a:p>
            <a:endParaRPr lang="de-DE"/>
          </a:p>
        </p:txBody>
      </p:sp>
      <p:sp>
        <p:nvSpPr>
          <p:cNvPr id="12" name="Textplatzhalter 22"/>
          <p:cNvSpPr>
            <a:spLocks noGrp="1"/>
          </p:cNvSpPr>
          <p:nvPr>
            <p:ph type="body" sz="quarter" idx="15"/>
          </p:nvPr>
        </p:nvSpPr>
        <p:spPr>
          <a:xfrm>
            <a:off x="192044" y="3483276"/>
            <a:ext cx="1572996" cy="1660224"/>
          </a:xfrm>
          <a:noFill/>
        </p:spPr>
        <p:txBody>
          <a:bodyPr vert="horz" wrap="square" lIns="36000" tIns="36000" rIns="36000" bIns="36000" rtlCol="0" anchor="ctr">
            <a:normAutofit/>
          </a:bodyPr>
          <a:lstStyle>
            <a:lvl1pPr marL="0" indent="0">
              <a:buNone/>
              <a:defRPr lang="de-DE" sz="1400" dirty="0" smtClean="0">
                <a:solidFill>
                  <a:schemeClr val="bg1"/>
                </a:solidFill>
              </a:defRPr>
            </a:lvl1pPr>
          </a:lstStyle>
          <a:p>
            <a:pPr marL="0" lvl="0" algn="ctr"/>
            <a:r>
              <a:rPr lang="de-DE"/>
              <a:t>Text</a:t>
            </a:r>
          </a:p>
        </p:txBody>
      </p:sp>
      <p:sp>
        <p:nvSpPr>
          <p:cNvPr id="23" name="Rechteck 3"/>
          <p:cNvSpPr/>
          <p:nvPr userDrawn="1"/>
        </p:nvSpPr>
        <p:spPr>
          <a:xfrm>
            <a:off x="1961617" y="2759582"/>
            <a:ext cx="1585652" cy="2383917"/>
          </a:xfrm>
          <a:custGeom>
            <a:avLst/>
            <a:gdLst>
              <a:gd name="connsiteX0" fmla="*/ 0 w 2627824"/>
              <a:gd name="connsiteY0" fmla="*/ 0 h 2304336"/>
              <a:gd name="connsiteX1" fmla="*/ 2627824 w 2627824"/>
              <a:gd name="connsiteY1" fmla="*/ 0 h 2304336"/>
              <a:gd name="connsiteX2" fmla="*/ 2627824 w 2627824"/>
              <a:gd name="connsiteY2" fmla="*/ 2304336 h 2304336"/>
              <a:gd name="connsiteX3" fmla="*/ 0 w 2627824"/>
              <a:gd name="connsiteY3" fmla="*/ 2304336 h 2304336"/>
              <a:gd name="connsiteX4" fmla="*/ 0 w 2627824"/>
              <a:gd name="connsiteY4" fmla="*/ 0 h 2304336"/>
              <a:gd name="connsiteX0" fmla="*/ 0 w 2627824"/>
              <a:gd name="connsiteY0" fmla="*/ 520608 h 2304336"/>
              <a:gd name="connsiteX1" fmla="*/ 2627824 w 2627824"/>
              <a:gd name="connsiteY1" fmla="*/ 0 h 2304336"/>
              <a:gd name="connsiteX2" fmla="*/ 2627824 w 2627824"/>
              <a:gd name="connsiteY2" fmla="*/ 2304336 h 2304336"/>
              <a:gd name="connsiteX3" fmla="*/ 0 w 2627824"/>
              <a:gd name="connsiteY3" fmla="*/ 2304336 h 2304336"/>
              <a:gd name="connsiteX4" fmla="*/ 0 w 2627824"/>
              <a:gd name="connsiteY4" fmla="*/ 520608 h 2304336"/>
              <a:gd name="connsiteX0" fmla="*/ 0 w 2627824"/>
              <a:gd name="connsiteY0" fmla="*/ 458794 h 2242522"/>
              <a:gd name="connsiteX1" fmla="*/ 2352161 w 2627824"/>
              <a:gd name="connsiteY1" fmla="*/ 0 h 2242522"/>
              <a:gd name="connsiteX2" fmla="*/ 2627824 w 2627824"/>
              <a:gd name="connsiteY2" fmla="*/ 2242522 h 2242522"/>
              <a:gd name="connsiteX3" fmla="*/ 0 w 2627824"/>
              <a:gd name="connsiteY3" fmla="*/ 2242522 h 2242522"/>
              <a:gd name="connsiteX4" fmla="*/ 0 w 2627824"/>
              <a:gd name="connsiteY4" fmla="*/ 458794 h 2242522"/>
              <a:gd name="connsiteX0" fmla="*/ 0 w 2352161"/>
              <a:gd name="connsiteY0" fmla="*/ 458794 h 2242522"/>
              <a:gd name="connsiteX1" fmla="*/ 2352161 w 2352161"/>
              <a:gd name="connsiteY1" fmla="*/ 0 h 2242522"/>
              <a:gd name="connsiteX2" fmla="*/ 2352161 w 2352161"/>
              <a:gd name="connsiteY2" fmla="*/ 2242522 h 2242522"/>
              <a:gd name="connsiteX3" fmla="*/ 0 w 2352161"/>
              <a:gd name="connsiteY3" fmla="*/ 2242522 h 2242522"/>
              <a:gd name="connsiteX4" fmla="*/ 0 w 2352161"/>
              <a:gd name="connsiteY4" fmla="*/ 458794 h 2242522"/>
              <a:gd name="connsiteX0" fmla="*/ 0 w 2352161"/>
              <a:gd name="connsiteY0" fmla="*/ 413838 h 2197566"/>
              <a:gd name="connsiteX1" fmla="*/ 2108929 w 2352161"/>
              <a:gd name="connsiteY1" fmla="*/ 0 h 2197566"/>
              <a:gd name="connsiteX2" fmla="*/ 2352161 w 2352161"/>
              <a:gd name="connsiteY2" fmla="*/ 2197566 h 2197566"/>
              <a:gd name="connsiteX3" fmla="*/ 0 w 2352161"/>
              <a:gd name="connsiteY3" fmla="*/ 2197566 h 2197566"/>
              <a:gd name="connsiteX4" fmla="*/ 0 w 2352161"/>
              <a:gd name="connsiteY4" fmla="*/ 413838 h 2197566"/>
              <a:gd name="connsiteX0" fmla="*/ 0 w 2108929"/>
              <a:gd name="connsiteY0" fmla="*/ 413838 h 2197566"/>
              <a:gd name="connsiteX1" fmla="*/ 2108929 w 2108929"/>
              <a:gd name="connsiteY1" fmla="*/ 0 h 2197566"/>
              <a:gd name="connsiteX2" fmla="*/ 2076498 w 2108929"/>
              <a:gd name="connsiteY2" fmla="*/ 2197566 h 2197566"/>
              <a:gd name="connsiteX3" fmla="*/ 0 w 2108929"/>
              <a:gd name="connsiteY3" fmla="*/ 2197566 h 2197566"/>
              <a:gd name="connsiteX4" fmla="*/ 0 w 2108929"/>
              <a:gd name="connsiteY4" fmla="*/ 413838 h 2197566"/>
              <a:gd name="connsiteX0" fmla="*/ 0 w 2108929"/>
              <a:gd name="connsiteY0" fmla="*/ 413838 h 2197566"/>
              <a:gd name="connsiteX1" fmla="*/ 2108929 w 2108929"/>
              <a:gd name="connsiteY1" fmla="*/ 0 h 2197566"/>
              <a:gd name="connsiteX2" fmla="*/ 2100821 w 2108929"/>
              <a:gd name="connsiteY2" fmla="*/ 2197566 h 2197566"/>
              <a:gd name="connsiteX3" fmla="*/ 0 w 2108929"/>
              <a:gd name="connsiteY3" fmla="*/ 2197566 h 2197566"/>
              <a:gd name="connsiteX4" fmla="*/ 0 w 2108929"/>
              <a:gd name="connsiteY4" fmla="*/ 413838 h 2197566"/>
              <a:gd name="connsiteX0" fmla="*/ 0 w 2117396"/>
              <a:gd name="connsiteY0" fmla="*/ 413838 h 2197566"/>
              <a:gd name="connsiteX1" fmla="*/ 2108929 w 2117396"/>
              <a:gd name="connsiteY1" fmla="*/ 0 h 2197566"/>
              <a:gd name="connsiteX2" fmla="*/ 2117037 w 2117396"/>
              <a:gd name="connsiteY2" fmla="*/ 2197566 h 2197566"/>
              <a:gd name="connsiteX3" fmla="*/ 0 w 2117396"/>
              <a:gd name="connsiteY3" fmla="*/ 2197566 h 2197566"/>
              <a:gd name="connsiteX4" fmla="*/ 0 w 2117396"/>
              <a:gd name="connsiteY4" fmla="*/ 413838 h 2197566"/>
              <a:gd name="connsiteX0" fmla="*/ 0 w 2108929"/>
              <a:gd name="connsiteY0" fmla="*/ 413838 h 2197566"/>
              <a:gd name="connsiteX1" fmla="*/ 2108929 w 2108929"/>
              <a:gd name="connsiteY1" fmla="*/ 0 h 2197566"/>
              <a:gd name="connsiteX2" fmla="*/ 2100821 w 2108929"/>
              <a:gd name="connsiteY2" fmla="*/ 2191947 h 2197566"/>
              <a:gd name="connsiteX3" fmla="*/ 0 w 2108929"/>
              <a:gd name="connsiteY3" fmla="*/ 2197566 h 2197566"/>
              <a:gd name="connsiteX4" fmla="*/ 0 w 2108929"/>
              <a:gd name="connsiteY4" fmla="*/ 413838 h 21975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08929" h="2197566">
                <a:moveTo>
                  <a:pt x="0" y="413838"/>
                </a:moveTo>
                <a:lnTo>
                  <a:pt x="2108929" y="0"/>
                </a:lnTo>
                <a:cubicBezTo>
                  <a:pt x="2106226" y="732522"/>
                  <a:pt x="2103524" y="1459425"/>
                  <a:pt x="2100821" y="2191947"/>
                </a:cubicBezTo>
                <a:lnTo>
                  <a:pt x="0" y="2197566"/>
                </a:lnTo>
                <a:lnTo>
                  <a:pt x="0" y="413838"/>
                </a:lnTo>
                <a:close/>
              </a:path>
            </a:pathLst>
          </a:custGeom>
          <a:solidFill>
            <a:srgbClr val="009FE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4" name="Rechteck 3"/>
          <p:cNvSpPr/>
          <p:nvPr userDrawn="1"/>
        </p:nvSpPr>
        <p:spPr>
          <a:xfrm>
            <a:off x="3743846" y="2759582"/>
            <a:ext cx="1585652" cy="2383917"/>
          </a:xfrm>
          <a:custGeom>
            <a:avLst/>
            <a:gdLst>
              <a:gd name="connsiteX0" fmla="*/ 0 w 2627824"/>
              <a:gd name="connsiteY0" fmla="*/ 0 h 2304336"/>
              <a:gd name="connsiteX1" fmla="*/ 2627824 w 2627824"/>
              <a:gd name="connsiteY1" fmla="*/ 0 h 2304336"/>
              <a:gd name="connsiteX2" fmla="*/ 2627824 w 2627824"/>
              <a:gd name="connsiteY2" fmla="*/ 2304336 h 2304336"/>
              <a:gd name="connsiteX3" fmla="*/ 0 w 2627824"/>
              <a:gd name="connsiteY3" fmla="*/ 2304336 h 2304336"/>
              <a:gd name="connsiteX4" fmla="*/ 0 w 2627824"/>
              <a:gd name="connsiteY4" fmla="*/ 0 h 2304336"/>
              <a:gd name="connsiteX0" fmla="*/ 0 w 2627824"/>
              <a:gd name="connsiteY0" fmla="*/ 520608 h 2304336"/>
              <a:gd name="connsiteX1" fmla="*/ 2627824 w 2627824"/>
              <a:gd name="connsiteY1" fmla="*/ 0 h 2304336"/>
              <a:gd name="connsiteX2" fmla="*/ 2627824 w 2627824"/>
              <a:gd name="connsiteY2" fmla="*/ 2304336 h 2304336"/>
              <a:gd name="connsiteX3" fmla="*/ 0 w 2627824"/>
              <a:gd name="connsiteY3" fmla="*/ 2304336 h 2304336"/>
              <a:gd name="connsiteX4" fmla="*/ 0 w 2627824"/>
              <a:gd name="connsiteY4" fmla="*/ 520608 h 2304336"/>
              <a:gd name="connsiteX0" fmla="*/ 0 w 2627824"/>
              <a:gd name="connsiteY0" fmla="*/ 458794 h 2242522"/>
              <a:gd name="connsiteX1" fmla="*/ 2352161 w 2627824"/>
              <a:gd name="connsiteY1" fmla="*/ 0 h 2242522"/>
              <a:gd name="connsiteX2" fmla="*/ 2627824 w 2627824"/>
              <a:gd name="connsiteY2" fmla="*/ 2242522 h 2242522"/>
              <a:gd name="connsiteX3" fmla="*/ 0 w 2627824"/>
              <a:gd name="connsiteY3" fmla="*/ 2242522 h 2242522"/>
              <a:gd name="connsiteX4" fmla="*/ 0 w 2627824"/>
              <a:gd name="connsiteY4" fmla="*/ 458794 h 2242522"/>
              <a:gd name="connsiteX0" fmla="*/ 0 w 2352161"/>
              <a:gd name="connsiteY0" fmla="*/ 458794 h 2242522"/>
              <a:gd name="connsiteX1" fmla="*/ 2352161 w 2352161"/>
              <a:gd name="connsiteY1" fmla="*/ 0 h 2242522"/>
              <a:gd name="connsiteX2" fmla="*/ 2352161 w 2352161"/>
              <a:gd name="connsiteY2" fmla="*/ 2242522 h 2242522"/>
              <a:gd name="connsiteX3" fmla="*/ 0 w 2352161"/>
              <a:gd name="connsiteY3" fmla="*/ 2242522 h 2242522"/>
              <a:gd name="connsiteX4" fmla="*/ 0 w 2352161"/>
              <a:gd name="connsiteY4" fmla="*/ 458794 h 2242522"/>
              <a:gd name="connsiteX0" fmla="*/ 0 w 2352161"/>
              <a:gd name="connsiteY0" fmla="*/ 413838 h 2197566"/>
              <a:gd name="connsiteX1" fmla="*/ 2108929 w 2352161"/>
              <a:gd name="connsiteY1" fmla="*/ 0 h 2197566"/>
              <a:gd name="connsiteX2" fmla="*/ 2352161 w 2352161"/>
              <a:gd name="connsiteY2" fmla="*/ 2197566 h 2197566"/>
              <a:gd name="connsiteX3" fmla="*/ 0 w 2352161"/>
              <a:gd name="connsiteY3" fmla="*/ 2197566 h 2197566"/>
              <a:gd name="connsiteX4" fmla="*/ 0 w 2352161"/>
              <a:gd name="connsiteY4" fmla="*/ 413838 h 2197566"/>
              <a:gd name="connsiteX0" fmla="*/ 0 w 2108929"/>
              <a:gd name="connsiteY0" fmla="*/ 413838 h 2197566"/>
              <a:gd name="connsiteX1" fmla="*/ 2108929 w 2108929"/>
              <a:gd name="connsiteY1" fmla="*/ 0 h 2197566"/>
              <a:gd name="connsiteX2" fmla="*/ 2076498 w 2108929"/>
              <a:gd name="connsiteY2" fmla="*/ 2197566 h 2197566"/>
              <a:gd name="connsiteX3" fmla="*/ 0 w 2108929"/>
              <a:gd name="connsiteY3" fmla="*/ 2197566 h 2197566"/>
              <a:gd name="connsiteX4" fmla="*/ 0 w 2108929"/>
              <a:gd name="connsiteY4" fmla="*/ 413838 h 2197566"/>
              <a:gd name="connsiteX0" fmla="*/ 0 w 2108929"/>
              <a:gd name="connsiteY0" fmla="*/ 413838 h 2197566"/>
              <a:gd name="connsiteX1" fmla="*/ 2108929 w 2108929"/>
              <a:gd name="connsiteY1" fmla="*/ 0 h 2197566"/>
              <a:gd name="connsiteX2" fmla="*/ 2100821 w 2108929"/>
              <a:gd name="connsiteY2" fmla="*/ 2197566 h 2197566"/>
              <a:gd name="connsiteX3" fmla="*/ 0 w 2108929"/>
              <a:gd name="connsiteY3" fmla="*/ 2197566 h 2197566"/>
              <a:gd name="connsiteX4" fmla="*/ 0 w 2108929"/>
              <a:gd name="connsiteY4" fmla="*/ 413838 h 2197566"/>
              <a:gd name="connsiteX0" fmla="*/ 0 w 2117396"/>
              <a:gd name="connsiteY0" fmla="*/ 413838 h 2197566"/>
              <a:gd name="connsiteX1" fmla="*/ 2108929 w 2117396"/>
              <a:gd name="connsiteY1" fmla="*/ 0 h 2197566"/>
              <a:gd name="connsiteX2" fmla="*/ 2117037 w 2117396"/>
              <a:gd name="connsiteY2" fmla="*/ 2197566 h 2197566"/>
              <a:gd name="connsiteX3" fmla="*/ 0 w 2117396"/>
              <a:gd name="connsiteY3" fmla="*/ 2197566 h 2197566"/>
              <a:gd name="connsiteX4" fmla="*/ 0 w 2117396"/>
              <a:gd name="connsiteY4" fmla="*/ 413838 h 2197566"/>
              <a:gd name="connsiteX0" fmla="*/ 0 w 2108929"/>
              <a:gd name="connsiteY0" fmla="*/ 413838 h 2197566"/>
              <a:gd name="connsiteX1" fmla="*/ 2108929 w 2108929"/>
              <a:gd name="connsiteY1" fmla="*/ 0 h 2197566"/>
              <a:gd name="connsiteX2" fmla="*/ 2100821 w 2108929"/>
              <a:gd name="connsiteY2" fmla="*/ 2191947 h 2197566"/>
              <a:gd name="connsiteX3" fmla="*/ 0 w 2108929"/>
              <a:gd name="connsiteY3" fmla="*/ 2197566 h 2197566"/>
              <a:gd name="connsiteX4" fmla="*/ 0 w 2108929"/>
              <a:gd name="connsiteY4" fmla="*/ 413838 h 21975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08929" h="2197566">
                <a:moveTo>
                  <a:pt x="0" y="413838"/>
                </a:moveTo>
                <a:lnTo>
                  <a:pt x="2108929" y="0"/>
                </a:lnTo>
                <a:cubicBezTo>
                  <a:pt x="2106226" y="732522"/>
                  <a:pt x="2103524" y="1459425"/>
                  <a:pt x="2100821" y="2191947"/>
                </a:cubicBezTo>
                <a:lnTo>
                  <a:pt x="0" y="2197566"/>
                </a:lnTo>
                <a:lnTo>
                  <a:pt x="0" y="413838"/>
                </a:lnTo>
                <a:close/>
              </a:path>
            </a:pathLst>
          </a:custGeom>
          <a:solidFill>
            <a:srgbClr val="009FE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5" name="Rechteck 3"/>
          <p:cNvSpPr/>
          <p:nvPr userDrawn="1"/>
        </p:nvSpPr>
        <p:spPr>
          <a:xfrm>
            <a:off x="5526075" y="2759582"/>
            <a:ext cx="1585652" cy="2383917"/>
          </a:xfrm>
          <a:custGeom>
            <a:avLst/>
            <a:gdLst>
              <a:gd name="connsiteX0" fmla="*/ 0 w 2627824"/>
              <a:gd name="connsiteY0" fmla="*/ 0 h 2304336"/>
              <a:gd name="connsiteX1" fmla="*/ 2627824 w 2627824"/>
              <a:gd name="connsiteY1" fmla="*/ 0 h 2304336"/>
              <a:gd name="connsiteX2" fmla="*/ 2627824 w 2627824"/>
              <a:gd name="connsiteY2" fmla="*/ 2304336 h 2304336"/>
              <a:gd name="connsiteX3" fmla="*/ 0 w 2627824"/>
              <a:gd name="connsiteY3" fmla="*/ 2304336 h 2304336"/>
              <a:gd name="connsiteX4" fmla="*/ 0 w 2627824"/>
              <a:gd name="connsiteY4" fmla="*/ 0 h 2304336"/>
              <a:gd name="connsiteX0" fmla="*/ 0 w 2627824"/>
              <a:gd name="connsiteY0" fmla="*/ 520608 h 2304336"/>
              <a:gd name="connsiteX1" fmla="*/ 2627824 w 2627824"/>
              <a:gd name="connsiteY1" fmla="*/ 0 h 2304336"/>
              <a:gd name="connsiteX2" fmla="*/ 2627824 w 2627824"/>
              <a:gd name="connsiteY2" fmla="*/ 2304336 h 2304336"/>
              <a:gd name="connsiteX3" fmla="*/ 0 w 2627824"/>
              <a:gd name="connsiteY3" fmla="*/ 2304336 h 2304336"/>
              <a:gd name="connsiteX4" fmla="*/ 0 w 2627824"/>
              <a:gd name="connsiteY4" fmla="*/ 520608 h 2304336"/>
              <a:gd name="connsiteX0" fmla="*/ 0 w 2627824"/>
              <a:gd name="connsiteY0" fmla="*/ 458794 h 2242522"/>
              <a:gd name="connsiteX1" fmla="*/ 2352161 w 2627824"/>
              <a:gd name="connsiteY1" fmla="*/ 0 h 2242522"/>
              <a:gd name="connsiteX2" fmla="*/ 2627824 w 2627824"/>
              <a:gd name="connsiteY2" fmla="*/ 2242522 h 2242522"/>
              <a:gd name="connsiteX3" fmla="*/ 0 w 2627824"/>
              <a:gd name="connsiteY3" fmla="*/ 2242522 h 2242522"/>
              <a:gd name="connsiteX4" fmla="*/ 0 w 2627824"/>
              <a:gd name="connsiteY4" fmla="*/ 458794 h 2242522"/>
              <a:gd name="connsiteX0" fmla="*/ 0 w 2352161"/>
              <a:gd name="connsiteY0" fmla="*/ 458794 h 2242522"/>
              <a:gd name="connsiteX1" fmla="*/ 2352161 w 2352161"/>
              <a:gd name="connsiteY1" fmla="*/ 0 h 2242522"/>
              <a:gd name="connsiteX2" fmla="*/ 2352161 w 2352161"/>
              <a:gd name="connsiteY2" fmla="*/ 2242522 h 2242522"/>
              <a:gd name="connsiteX3" fmla="*/ 0 w 2352161"/>
              <a:gd name="connsiteY3" fmla="*/ 2242522 h 2242522"/>
              <a:gd name="connsiteX4" fmla="*/ 0 w 2352161"/>
              <a:gd name="connsiteY4" fmla="*/ 458794 h 2242522"/>
              <a:gd name="connsiteX0" fmla="*/ 0 w 2352161"/>
              <a:gd name="connsiteY0" fmla="*/ 413838 h 2197566"/>
              <a:gd name="connsiteX1" fmla="*/ 2108929 w 2352161"/>
              <a:gd name="connsiteY1" fmla="*/ 0 h 2197566"/>
              <a:gd name="connsiteX2" fmla="*/ 2352161 w 2352161"/>
              <a:gd name="connsiteY2" fmla="*/ 2197566 h 2197566"/>
              <a:gd name="connsiteX3" fmla="*/ 0 w 2352161"/>
              <a:gd name="connsiteY3" fmla="*/ 2197566 h 2197566"/>
              <a:gd name="connsiteX4" fmla="*/ 0 w 2352161"/>
              <a:gd name="connsiteY4" fmla="*/ 413838 h 2197566"/>
              <a:gd name="connsiteX0" fmla="*/ 0 w 2108929"/>
              <a:gd name="connsiteY0" fmla="*/ 413838 h 2197566"/>
              <a:gd name="connsiteX1" fmla="*/ 2108929 w 2108929"/>
              <a:gd name="connsiteY1" fmla="*/ 0 h 2197566"/>
              <a:gd name="connsiteX2" fmla="*/ 2076498 w 2108929"/>
              <a:gd name="connsiteY2" fmla="*/ 2197566 h 2197566"/>
              <a:gd name="connsiteX3" fmla="*/ 0 w 2108929"/>
              <a:gd name="connsiteY3" fmla="*/ 2197566 h 2197566"/>
              <a:gd name="connsiteX4" fmla="*/ 0 w 2108929"/>
              <a:gd name="connsiteY4" fmla="*/ 413838 h 2197566"/>
              <a:gd name="connsiteX0" fmla="*/ 0 w 2108929"/>
              <a:gd name="connsiteY0" fmla="*/ 413838 h 2197566"/>
              <a:gd name="connsiteX1" fmla="*/ 2108929 w 2108929"/>
              <a:gd name="connsiteY1" fmla="*/ 0 h 2197566"/>
              <a:gd name="connsiteX2" fmla="*/ 2100821 w 2108929"/>
              <a:gd name="connsiteY2" fmla="*/ 2197566 h 2197566"/>
              <a:gd name="connsiteX3" fmla="*/ 0 w 2108929"/>
              <a:gd name="connsiteY3" fmla="*/ 2197566 h 2197566"/>
              <a:gd name="connsiteX4" fmla="*/ 0 w 2108929"/>
              <a:gd name="connsiteY4" fmla="*/ 413838 h 2197566"/>
              <a:gd name="connsiteX0" fmla="*/ 0 w 2117396"/>
              <a:gd name="connsiteY0" fmla="*/ 413838 h 2197566"/>
              <a:gd name="connsiteX1" fmla="*/ 2108929 w 2117396"/>
              <a:gd name="connsiteY1" fmla="*/ 0 h 2197566"/>
              <a:gd name="connsiteX2" fmla="*/ 2117037 w 2117396"/>
              <a:gd name="connsiteY2" fmla="*/ 2197566 h 2197566"/>
              <a:gd name="connsiteX3" fmla="*/ 0 w 2117396"/>
              <a:gd name="connsiteY3" fmla="*/ 2197566 h 2197566"/>
              <a:gd name="connsiteX4" fmla="*/ 0 w 2117396"/>
              <a:gd name="connsiteY4" fmla="*/ 413838 h 2197566"/>
              <a:gd name="connsiteX0" fmla="*/ 0 w 2108929"/>
              <a:gd name="connsiteY0" fmla="*/ 413838 h 2197566"/>
              <a:gd name="connsiteX1" fmla="*/ 2108929 w 2108929"/>
              <a:gd name="connsiteY1" fmla="*/ 0 h 2197566"/>
              <a:gd name="connsiteX2" fmla="*/ 2100821 w 2108929"/>
              <a:gd name="connsiteY2" fmla="*/ 2191947 h 2197566"/>
              <a:gd name="connsiteX3" fmla="*/ 0 w 2108929"/>
              <a:gd name="connsiteY3" fmla="*/ 2197566 h 2197566"/>
              <a:gd name="connsiteX4" fmla="*/ 0 w 2108929"/>
              <a:gd name="connsiteY4" fmla="*/ 413838 h 21975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08929" h="2197566">
                <a:moveTo>
                  <a:pt x="0" y="413838"/>
                </a:moveTo>
                <a:lnTo>
                  <a:pt x="2108929" y="0"/>
                </a:lnTo>
                <a:cubicBezTo>
                  <a:pt x="2106226" y="732522"/>
                  <a:pt x="2103524" y="1459425"/>
                  <a:pt x="2100821" y="2191947"/>
                </a:cubicBezTo>
                <a:lnTo>
                  <a:pt x="0" y="2197566"/>
                </a:lnTo>
                <a:lnTo>
                  <a:pt x="0" y="413838"/>
                </a:lnTo>
                <a:close/>
              </a:path>
            </a:pathLst>
          </a:custGeom>
          <a:solidFill>
            <a:srgbClr val="009FE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36000" tIns="36000" rIns="36000" bIns="36000" rtlCol="0" anchor="ctr">
            <a:normAutofit/>
          </a:bodyPr>
          <a:lstStyle/>
          <a:p>
            <a:pPr algn="ctr"/>
            <a:endParaRPr lang="de-DE"/>
          </a:p>
        </p:txBody>
      </p:sp>
      <p:sp>
        <p:nvSpPr>
          <p:cNvPr id="32" name="Rechteck 3"/>
          <p:cNvSpPr/>
          <p:nvPr userDrawn="1"/>
        </p:nvSpPr>
        <p:spPr>
          <a:xfrm>
            <a:off x="7308304" y="2759582"/>
            <a:ext cx="1585652" cy="2383917"/>
          </a:xfrm>
          <a:custGeom>
            <a:avLst/>
            <a:gdLst>
              <a:gd name="connsiteX0" fmla="*/ 0 w 2627824"/>
              <a:gd name="connsiteY0" fmla="*/ 0 h 2304336"/>
              <a:gd name="connsiteX1" fmla="*/ 2627824 w 2627824"/>
              <a:gd name="connsiteY1" fmla="*/ 0 h 2304336"/>
              <a:gd name="connsiteX2" fmla="*/ 2627824 w 2627824"/>
              <a:gd name="connsiteY2" fmla="*/ 2304336 h 2304336"/>
              <a:gd name="connsiteX3" fmla="*/ 0 w 2627824"/>
              <a:gd name="connsiteY3" fmla="*/ 2304336 h 2304336"/>
              <a:gd name="connsiteX4" fmla="*/ 0 w 2627824"/>
              <a:gd name="connsiteY4" fmla="*/ 0 h 2304336"/>
              <a:gd name="connsiteX0" fmla="*/ 0 w 2627824"/>
              <a:gd name="connsiteY0" fmla="*/ 520608 h 2304336"/>
              <a:gd name="connsiteX1" fmla="*/ 2627824 w 2627824"/>
              <a:gd name="connsiteY1" fmla="*/ 0 h 2304336"/>
              <a:gd name="connsiteX2" fmla="*/ 2627824 w 2627824"/>
              <a:gd name="connsiteY2" fmla="*/ 2304336 h 2304336"/>
              <a:gd name="connsiteX3" fmla="*/ 0 w 2627824"/>
              <a:gd name="connsiteY3" fmla="*/ 2304336 h 2304336"/>
              <a:gd name="connsiteX4" fmla="*/ 0 w 2627824"/>
              <a:gd name="connsiteY4" fmla="*/ 520608 h 2304336"/>
              <a:gd name="connsiteX0" fmla="*/ 0 w 2627824"/>
              <a:gd name="connsiteY0" fmla="*/ 458794 h 2242522"/>
              <a:gd name="connsiteX1" fmla="*/ 2352161 w 2627824"/>
              <a:gd name="connsiteY1" fmla="*/ 0 h 2242522"/>
              <a:gd name="connsiteX2" fmla="*/ 2627824 w 2627824"/>
              <a:gd name="connsiteY2" fmla="*/ 2242522 h 2242522"/>
              <a:gd name="connsiteX3" fmla="*/ 0 w 2627824"/>
              <a:gd name="connsiteY3" fmla="*/ 2242522 h 2242522"/>
              <a:gd name="connsiteX4" fmla="*/ 0 w 2627824"/>
              <a:gd name="connsiteY4" fmla="*/ 458794 h 2242522"/>
              <a:gd name="connsiteX0" fmla="*/ 0 w 2352161"/>
              <a:gd name="connsiteY0" fmla="*/ 458794 h 2242522"/>
              <a:gd name="connsiteX1" fmla="*/ 2352161 w 2352161"/>
              <a:gd name="connsiteY1" fmla="*/ 0 h 2242522"/>
              <a:gd name="connsiteX2" fmla="*/ 2352161 w 2352161"/>
              <a:gd name="connsiteY2" fmla="*/ 2242522 h 2242522"/>
              <a:gd name="connsiteX3" fmla="*/ 0 w 2352161"/>
              <a:gd name="connsiteY3" fmla="*/ 2242522 h 2242522"/>
              <a:gd name="connsiteX4" fmla="*/ 0 w 2352161"/>
              <a:gd name="connsiteY4" fmla="*/ 458794 h 2242522"/>
              <a:gd name="connsiteX0" fmla="*/ 0 w 2352161"/>
              <a:gd name="connsiteY0" fmla="*/ 413838 h 2197566"/>
              <a:gd name="connsiteX1" fmla="*/ 2108929 w 2352161"/>
              <a:gd name="connsiteY1" fmla="*/ 0 h 2197566"/>
              <a:gd name="connsiteX2" fmla="*/ 2352161 w 2352161"/>
              <a:gd name="connsiteY2" fmla="*/ 2197566 h 2197566"/>
              <a:gd name="connsiteX3" fmla="*/ 0 w 2352161"/>
              <a:gd name="connsiteY3" fmla="*/ 2197566 h 2197566"/>
              <a:gd name="connsiteX4" fmla="*/ 0 w 2352161"/>
              <a:gd name="connsiteY4" fmla="*/ 413838 h 2197566"/>
              <a:gd name="connsiteX0" fmla="*/ 0 w 2108929"/>
              <a:gd name="connsiteY0" fmla="*/ 413838 h 2197566"/>
              <a:gd name="connsiteX1" fmla="*/ 2108929 w 2108929"/>
              <a:gd name="connsiteY1" fmla="*/ 0 h 2197566"/>
              <a:gd name="connsiteX2" fmla="*/ 2076498 w 2108929"/>
              <a:gd name="connsiteY2" fmla="*/ 2197566 h 2197566"/>
              <a:gd name="connsiteX3" fmla="*/ 0 w 2108929"/>
              <a:gd name="connsiteY3" fmla="*/ 2197566 h 2197566"/>
              <a:gd name="connsiteX4" fmla="*/ 0 w 2108929"/>
              <a:gd name="connsiteY4" fmla="*/ 413838 h 2197566"/>
              <a:gd name="connsiteX0" fmla="*/ 0 w 2108929"/>
              <a:gd name="connsiteY0" fmla="*/ 413838 h 2197566"/>
              <a:gd name="connsiteX1" fmla="*/ 2108929 w 2108929"/>
              <a:gd name="connsiteY1" fmla="*/ 0 h 2197566"/>
              <a:gd name="connsiteX2" fmla="*/ 2100821 w 2108929"/>
              <a:gd name="connsiteY2" fmla="*/ 2197566 h 2197566"/>
              <a:gd name="connsiteX3" fmla="*/ 0 w 2108929"/>
              <a:gd name="connsiteY3" fmla="*/ 2197566 h 2197566"/>
              <a:gd name="connsiteX4" fmla="*/ 0 w 2108929"/>
              <a:gd name="connsiteY4" fmla="*/ 413838 h 2197566"/>
              <a:gd name="connsiteX0" fmla="*/ 0 w 2117396"/>
              <a:gd name="connsiteY0" fmla="*/ 413838 h 2197566"/>
              <a:gd name="connsiteX1" fmla="*/ 2108929 w 2117396"/>
              <a:gd name="connsiteY1" fmla="*/ 0 h 2197566"/>
              <a:gd name="connsiteX2" fmla="*/ 2117037 w 2117396"/>
              <a:gd name="connsiteY2" fmla="*/ 2197566 h 2197566"/>
              <a:gd name="connsiteX3" fmla="*/ 0 w 2117396"/>
              <a:gd name="connsiteY3" fmla="*/ 2197566 h 2197566"/>
              <a:gd name="connsiteX4" fmla="*/ 0 w 2117396"/>
              <a:gd name="connsiteY4" fmla="*/ 413838 h 2197566"/>
              <a:gd name="connsiteX0" fmla="*/ 0 w 2108929"/>
              <a:gd name="connsiteY0" fmla="*/ 413838 h 2197566"/>
              <a:gd name="connsiteX1" fmla="*/ 2108929 w 2108929"/>
              <a:gd name="connsiteY1" fmla="*/ 0 h 2197566"/>
              <a:gd name="connsiteX2" fmla="*/ 2100821 w 2108929"/>
              <a:gd name="connsiteY2" fmla="*/ 2191947 h 2197566"/>
              <a:gd name="connsiteX3" fmla="*/ 0 w 2108929"/>
              <a:gd name="connsiteY3" fmla="*/ 2197566 h 2197566"/>
              <a:gd name="connsiteX4" fmla="*/ 0 w 2108929"/>
              <a:gd name="connsiteY4" fmla="*/ 413838 h 21975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08929" h="2197566">
                <a:moveTo>
                  <a:pt x="0" y="413838"/>
                </a:moveTo>
                <a:lnTo>
                  <a:pt x="2108929" y="0"/>
                </a:lnTo>
                <a:cubicBezTo>
                  <a:pt x="2106226" y="732522"/>
                  <a:pt x="2103524" y="1459425"/>
                  <a:pt x="2100821" y="2191947"/>
                </a:cubicBezTo>
                <a:lnTo>
                  <a:pt x="0" y="2197566"/>
                </a:lnTo>
                <a:lnTo>
                  <a:pt x="0" y="413838"/>
                </a:lnTo>
                <a:close/>
              </a:path>
            </a:pathLst>
          </a:custGeom>
          <a:solidFill>
            <a:srgbClr val="009FE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4" name="Bildplatzhalter 20"/>
          <p:cNvSpPr>
            <a:spLocks noGrp="1"/>
          </p:cNvSpPr>
          <p:nvPr>
            <p:ph type="pic" sz="quarter" idx="16"/>
          </p:nvPr>
        </p:nvSpPr>
        <p:spPr>
          <a:xfrm>
            <a:off x="7425158" y="2124655"/>
            <a:ext cx="1351944" cy="1352967"/>
          </a:xfr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600"/>
            </a:lvl1pPr>
          </a:lstStyle>
          <a:p>
            <a:endParaRPr lang="de-DE"/>
          </a:p>
        </p:txBody>
      </p:sp>
      <p:sp>
        <p:nvSpPr>
          <p:cNvPr id="36" name="Bildplatzhalter 20"/>
          <p:cNvSpPr>
            <a:spLocks noGrp="1"/>
          </p:cNvSpPr>
          <p:nvPr>
            <p:ph type="pic" sz="quarter" idx="17"/>
          </p:nvPr>
        </p:nvSpPr>
        <p:spPr>
          <a:xfrm>
            <a:off x="2078471" y="2124656"/>
            <a:ext cx="1351944" cy="1352967"/>
          </a:xfr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600"/>
            </a:lvl1pPr>
          </a:lstStyle>
          <a:p>
            <a:endParaRPr lang="de-DE"/>
          </a:p>
        </p:txBody>
      </p:sp>
      <p:sp>
        <p:nvSpPr>
          <p:cNvPr id="38" name="Bildplatzhalter 20"/>
          <p:cNvSpPr>
            <a:spLocks noGrp="1"/>
          </p:cNvSpPr>
          <p:nvPr>
            <p:ph type="pic" sz="quarter" idx="18"/>
          </p:nvPr>
        </p:nvSpPr>
        <p:spPr>
          <a:xfrm>
            <a:off x="3859588" y="2124656"/>
            <a:ext cx="1351944" cy="1352967"/>
          </a:xfr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600"/>
            </a:lvl1pPr>
          </a:lstStyle>
          <a:p>
            <a:endParaRPr lang="de-DE"/>
          </a:p>
        </p:txBody>
      </p:sp>
      <p:sp>
        <p:nvSpPr>
          <p:cNvPr id="40" name="Bildplatzhalter 20"/>
          <p:cNvSpPr>
            <a:spLocks noGrp="1"/>
          </p:cNvSpPr>
          <p:nvPr>
            <p:ph type="pic" sz="quarter" idx="19"/>
          </p:nvPr>
        </p:nvSpPr>
        <p:spPr>
          <a:xfrm>
            <a:off x="5642929" y="2124656"/>
            <a:ext cx="1351944" cy="1352967"/>
          </a:xfr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600"/>
            </a:lvl1pPr>
          </a:lstStyle>
          <a:p>
            <a:endParaRPr lang="de-DE"/>
          </a:p>
        </p:txBody>
      </p:sp>
      <p:sp>
        <p:nvSpPr>
          <p:cNvPr id="41" name="Textplatzhalter 22"/>
          <p:cNvSpPr>
            <a:spLocks noGrp="1"/>
          </p:cNvSpPr>
          <p:nvPr>
            <p:ph type="body" sz="quarter" idx="20"/>
          </p:nvPr>
        </p:nvSpPr>
        <p:spPr>
          <a:xfrm>
            <a:off x="1967945" y="3483276"/>
            <a:ext cx="1572996" cy="1660224"/>
          </a:xfrm>
          <a:noFill/>
        </p:spPr>
        <p:txBody>
          <a:bodyPr vert="horz" wrap="square" lIns="36000" tIns="36000" rIns="36000" bIns="36000" rtlCol="0" anchor="ctr">
            <a:normAutofit/>
          </a:bodyPr>
          <a:lstStyle>
            <a:lvl1pPr marL="0" indent="0">
              <a:buNone/>
              <a:defRPr lang="de-DE" sz="1400" dirty="0" smtClean="0">
                <a:solidFill>
                  <a:schemeClr val="bg1"/>
                </a:solidFill>
              </a:defRPr>
            </a:lvl1pPr>
          </a:lstStyle>
          <a:p>
            <a:pPr marL="0" lvl="0" algn="ctr"/>
            <a:r>
              <a:rPr lang="de-DE"/>
              <a:t>Text</a:t>
            </a:r>
          </a:p>
        </p:txBody>
      </p:sp>
      <p:sp>
        <p:nvSpPr>
          <p:cNvPr id="43" name="Textplatzhalter 22"/>
          <p:cNvSpPr>
            <a:spLocks noGrp="1"/>
          </p:cNvSpPr>
          <p:nvPr>
            <p:ph type="body" sz="quarter" idx="22"/>
          </p:nvPr>
        </p:nvSpPr>
        <p:spPr>
          <a:xfrm>
            <a:off x="3750174" y="3483276"/>
            <a:ext cx="1572996" cy="1660224"/>
          </a:xfrm>
          <a:noFill/>
        </p:spPr>
        <p:txBody>
          <a:bodyPr vert="horz" wrap="square" lIns="36000" tIns="36000" rIns="36000" bIns="36000" rtlCol="0" anchor="ctr">
            <a:normAutofit/>
          </a:bodyPr>
          <a:lstStyle>
            <a:lvl1pPr marL="0" indent="0">
              <a:buNone/>
              <a:defRPr lang="de-DE" sz="1400" dirty="0" smtClean="0">
                <a:solidFill>
                  <a:schemeClr val="bg1"/>
                </a:solidFill>
              </a:defRPr>
            </a:lvl1pPr>
          </a:lstStyle>
          <a:p>
            <a:pPr marL="0" lvl="0" algn="ctr"/>
            <a:r>
              <a:rPr lang="de-DE"/>
              <a:t>Text</a:t>
            </a:r>
          </a:p>
        </p:txBody>
      </p:sp>
      <p:sp>
        <p:nvSpPr>
          <p:cNvPr id="44" name="Textplatzhalter 22"/>
          <p:cNvSpPr>
            <a:spLocks noGrp="1"/>
          </p:cNvSpPr>
          <p:nvPr>
            <p:ph type="body" sz="quarter" idx="23"/>
          </p:nvPr>
        </p:nvSpPr>
        <p:spPr>
          <a:xfrm>
            <a:off x="5532403" y="3483276"/>
            <a:ext cx="1572996" cy="1660224"/>
          </a:xfrm>
          <a:noFill/>
        </p:spPr>
        <p:txBody>
          <a:bodyPr wrap="square" lIns="36000" tIns="36000" rIns="36000" bIns="36000" rtlCol="0" anchor="ctr">
            <a:noAutofit/>
          </a:bodyPr>
          <a:lstStyle>
            <a:lvl1pPr marL="0" indent="0">
              <a:buNone/>
              <a:defRPr lang="de-DE" sz="1400" dirty="0" smtClean="0">
                <a:solidFill>
                  <a:schemeClr val="bg1"/>
                </a:solidFill>
              </a:defRPr>
            </a:lvl1pPr>
          </a:lstStyle>
          <a:p>
            <a:pPr marL="0" lvl="0" algn="ctr"/>
            <a:r>
              <a:rPr lang="de-DE"/>
              <a:t>Text</a:t>
            </a:r>
          </a:p>
        </p:txBody>
      </p:sp>
      <p:sp>
        <p:nvSpPr>
          <p:cNvPr id="45" name="Textplatzhalter 22"/>
          <p:cNvSpPr>
            <a:spLocks noGrp="1"/>
          </p:cNvSpPr>
          <p:nvPr>
            <p:ph type="body" sz="quarter" idx="24"/>
          </p:nvPr>
        </p:nvSpPr>
        <p:spPr>
          <a:xfrm>
            <a:off x="7320960" y="3483276"/>
            <a:ext cx="1572996" cy="1660224"/>
          </a:xfrm>
          <a:noFill/>
        </p:spPr>
        <p:txBody>
          <a:bodyPr vert="horz" wrap="square" lIns="36000" tIns="36000" rIns="36000" bIns="36000" rtlCol="0" anchor="ctr">
            <a:normAutofit/>
          </a:bodyPr>
          <a:lstStyle>
            <a:lvl1pPr marL="0" indent="0">
              <a:buNone/>
              <a:defRPr lang="de-DE" sz="1400" dirty="0" smtClean="0">
                <a:solidFill>
                  <a:schemeClr val="bg1"/>
                </a:solidFill>
              </a:defRPr>
            </a:lvl1pPr>
          </a:lstStyle>
          <a:p>
            <a:pPr marL="0" lvl="0" algn="ctr"/>
            <a:r>
              <a:rPr lang="de-DE"/>
              <a:t>Text</a:t>
            </a:r>
          </a:p>
        </p:txBody>
      </p:sp>
      <p:pic>
        <p:nvPicPr>
          <p:cNvPr id="49" name="Picture 2" descr="Z:\ADELS 2017\Präsentation\Daten\logo-adels-weiss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5789" y="123825"/>
            <a:ext cx="1058824" cy="43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0" name="Gerade Verbindung 49"/>
          <p:cNvCxnSpPr/>
          <p:nvPr userDrawn="1"/>
        </p:nvCxnSpPr>
        <p:spPr>
          <a:xfrm>
            <a:off x="180000" y="90000"/>
            <a:ext cx="0" cy="360000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itelplatzhalter 1"/>
          <p:cNvSpPr>
            <a:spLocks noGrp="1"/>
          </p:cNvSpPr>
          <p:nvPr>
            <p:ph type="title"/>
          </p:nvPr>
        </p:nvSpPr>
        <p:spPr>
          <a:xfrm>
            <a:off x="0" y="0"/>
            <a:ext cx="6001720" cy="511303"/>
          </a:xfrm>
          <a:prstGeom prst="rect">
            <a:avLst/>
          </a:prstGeom>
        </p:spPr>
        <p:txBody>
          <a:bodyPr vert="horz" lIns="360000" tIns="72000" rIns="180000" bIns="45720" rtlCol="0" anchor="ctr" anchorCtr="0">
            <a:noAutofit/>
          </a:bodyPr>
          <a:lstStyle/>
          <a:p>
            <a:pPr marL="0" lvl="0"/>
            <a:r>
              <a:rPr lang="de-DE"/>
              <a:t>TITEL</a:t>
            </a:r>
          </a:p>
        </p:txBody>
      </p:sp>
      <p:sp>
        <p:nvSpPr>
          <p:cNvPr id="7" name="Textplatzhalter 8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14800"/>
            <a:ext cx="6012160" cy="216000"/>
          </a:xfrm>
        </p:spPr>
        <p:txBody>
          <a:bodyPr vert="horz" lIns="360000" tIns="0" rIns="180000" bIns="45720" rtlCol="0" anchor="t">
            <a:noAutofit/>
          </a:bodyPr>
          <a:lstStyle>
            <a:lvl1pPr marL="0" indent="0">
              <a:buNone/>
              <a:defRPr lang="de-DE" sz="1400" cap="all" baseline="0" smtClean="0">
                <a:solidFill>
                  <a:schemeClr val="bg1"/>
                </a:solidFill>
                <a:latin typeface="AdelsFuturaCondensedLight" pitchFamily="50" charset="0"/>
                <a:ea typeface="+mj-ea"/>
                <a:cs typeface="+mj-cs"/>
              </a:defRPr>
            </a:lvl1pPr>
            <a:lvl2pPr>
              <a:defRPr lang="de-DE" sz="1800" smtClean="0">
                <a:solidFill>
                  <a:schemeClr val="tx1"/>
                </a:solidFill>
                <a:latin typeface="+mn-lt"/>
              </a:defRPr>
            </a:lvl2pPr>
            <a:lvl3pPr>
              <a:defRPr lang="de-DE" smtClean="0">
                <a:solidFill>
                  <a:schemeClr val="tx1"/>
                </a:solidFill>
                <a:latin typeface="+mn-lt"/>
              </a:defRPr>
            </a:lvl3pPr>
            <a:lvl4pPr>
              <a:defRPr lang="de-DE" sz="1800" smtClean="0">
                <a:solidFill>
                  <a:schemeClr val="tx1"/>
                </a:solidFill>
                <a:latin typeface="+mn-lt"/>
              </a:defRPr>
            </a:lvl4pPr>
            <a:lvl5pPr>
              <a:defRPr lang="de-DE" sz="1800">
                <a:solidFill>
                  <a:schemeClr val="tx1"/>
                </a:solidFill>
                <a:latin typeface="+mn-lt"/>
              </a:defRPr>
            </a:lvl5pPr>
          </a:lstStyle>
          <a:p>
            <a:r>
              <a:rPr lang="de-DE" sz="1400">
                <a:solidFill>
                  <a:schemeClr val="bg1"/>
                </a:solidFill>
                <a:latin typeface="AdelsFuturaCondensedLight" pitchFamily="50" charset="0"/>
              </a:rPr>
              <a:t>SUBLINE</a:t>
            </a:r>
          </a:p>
        </p:txBody>
      </p:sp>
      <p:sp>
        <p:nvSpPr>
          <p:cNvPr id="26" name="Foliennummernplatzhalter 5">
            <a:extLst>
              <a:ext uri="{FF2B5EF4-FFF2-40B4-BE49-F238E27FC236}">
                <a16:creationId xmlns:a16="http://schemas.microsoft.com/office/drawing/2014/main" id="{35AB7A72-539A-479A-B4FF-88838B160D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46122" y="4926929"/>
            <a:ext cx="360040" cy="165101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>
              <a:defRPr lang="de-DE" sz="700" smtClean="0">
                <a:solidFill>
                  <a:schemeClr val="bg1"/>
                </a:solidFill>
              </a:defRPr>
            </a:lvl1pPr>
          </a:lstStyle>
          <a:p>
            <a:pPr algn="r"/>
            <a:fld id="{9685FB39-C308-436A-80AC-4C53FE67B733}" type="slidenum">
              <a:rPr lang="de-DE" smtClean="0"/>
              <a:pPr algn="r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42987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" grpId="0" animBg="1"/>
      <p:bldP spid="12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3" grpId="0" animBg="1"/>
      <p:bldP spid="24" grpId="0" animBg="1"/>
      <p:bldP spid="25" grpId="0" animBg="1"/>
      <p:bldP spid="32" grpId="0" animBg="1"/>
      <p:bldP spid="34" grpId="0" animBg="1"/>
      <p:bldP spid="36" grpId="0" animBg="1"/>
      <p:bldP spid="38" grpId="0" animBg="1"/>
      <p:bldP spid="40" grpId="0" animBg="1"/>
      <p:bldP spid="41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1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4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3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3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4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4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4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4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5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5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4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Anwendungsgebiete 5-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20" t="6080" r="10069" b="46157"/>
          <a:stretch/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Rechteck 36"/>
          <p:cNvSpPr/>
          <p:nvPr userDrawn="1"/>
        </p:nvSpPr>
        <p:spPr>
          <a:xfrm>
            <a:off x="1" y="627534"/>
            <a:ext cx="9144000" cy="4515966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4" name="Freihandform 33"/>
          <p:cNvSpPr/>
          <p:nvPr userDrawn="1"/>
        </p:nvSpPr>
        <p:spPr>
          <a:xfrm flipH="1">
            <a:off x="6007084" y="-4230"/>
            <a:ext cx="3136916" cy="860686"/>
          </a:xfrm>
          <a:custGeom>
            <a:avLst/>
            <a:gdLst>
              <a:gd name="connsiteX0" fmla="*/ 0 w 6008914"/>
              <a:gd name="connsiteY0" fmla="*/ 0 h 1182532"/>
              <a:gd name="connsiteX1" fmla="*/ 6008914 w 6008914"/>
              <a:gd name="connsiteY1" fmla="*/ 0 h 1182532"/>
              <a:gd name="connsiteX2" fmla="*/ 6008914 w 6008914"/>
              <a:gd name="connsiteY2" fmla="*/ 1182532 h 1182532"/>
              <a:gd name="connsiteX3" fmla="*/ 0 w 6008914"/>
              <a:gd name="connsiteY3" fmla="*/ 797521 h 1182532"/>
              <a:gd name="connsiteX4" fmla="*/ 0 w 6008914"/>
              <a:gd name="connsiteY4" fmla="*/ 0 h 1182532"/>
              <a:gd name="connsiteX0" fmla="*/ 2873828 w 6008914"/>
              <a:gd name="connsiteY0" fmla="*/ 0 h 1182532"/>
              <a:gd name="connsiteX1" fmla="*/ 6008914 w 6008914"/>
              <a:gd name="connsiteY1" fmla="*/ 0 h 1182532"/>
              <a:gd name="connsiteX2" fmla="*/ 6008914 w 6008914"/>
              <a:gd name="connsiteY2" fmla="*/ 1182532 h 1182532"/>
              <a:gd name="connsiteX3" fmla="*/ 0 w 6008914"/>
              <a:gd name="connsiteY3" fmla="*/ 797521 h 1182532"/>
              <a:gd name="connsiteX4" fmla="*/ 2873828 w 6008914"/>
              <a:gd name="connsiteY4" fmla="*/ 0 h 1182532"/>
              <a:gd name="connsiteX0" fmla="*/ 6875 w 3141961"/>
              <a:gd name="connsiteY0" fmla="*/ 0 h 1182532"/>
              <a:gd name="connsiteX1" fmla="*/ 3141961 w 3141961"/>
              <a:gd name="connsiteY1" fmla="*/ 0 h 1182532"/>
              <a:gd name="connsiteX2" fmla="*/ 3141961 w 3141961"/>
              <a:gd name="connsiteY2" fmla="*/ 1182532 h 1182532"/>
              <a:gd name="connsiteX3" fmla="*/ 0 w 3141961"/>
              <a:gd name="connsiteY3" fmla="*/ 976276 h 1182532"/>
              <a:gd name="connsiteX4" fmla="*/ 6875 w 3141961"/>
              <a:gd name="connsiteY4" fmla="*/ 0 h 1182532"/>
              <a:gd name="connsiteX0" fmla="*/ 661 w 3142622"/>
              <a:gd name="connsiteY0" fmla="*/ 0 h 1595043"/>
              <a:gd name="connsiteX1" fmla="*/ 3142622 w 3142622"/>
              <a:gd name="connsiteY1" fmla="*/ 412511 h 1595043"/>
              <a:gd name="connsiteX2" fmla="*/ 3142622 w 3142622"/>
              <a:gd name="connsiteY2" fmla="*/ 1595043 h 1595043"/>
              <a:gd name="connsiteX3" fmla="*/ 661 w 3142622"/>
              <a:gd name="connsiteY3" fmla="*/ 1388787 h 1595043"/>
              <a:gd name="connsiteX4" fmla="*/ 661 w 3142622"/>
              <a:gd name="connsiteY4" fmla="*/ 0 h 1595043"/>
              <a:gd name="connsiteX0" fmla="*/ 661 w 3156372"/>
              <a:gd name="connsiteY0" fmla="*/ 6875 h 1601918"/>
              <a:gd name="connsiteX1" fmla="*/ 3156372 w 3156372"/>
              <a:gd name="connsiteY1" fmla="*/ 0 h 1601918"/>
              <a:gd name="connsiteX2" fmla="*/ 3142622 w 3156372"/>
              <a:gd name="connsiteY2" fmla="*/ 1601918 h 1601918"/>
              <a:gd name="connsiteX3" fmla="*/ 661 w 3156372"/>
              <a:gd name="connsiteY3" fmla="*/ 1395662 h 1601918"/>
              <a:gd name="connsiteX4" fmla="*/ 661 w 3156372"/>
              <a:gd name="connsiteY4" fmla="*/ 6875 h 1601918"/>
              <a:gd name="connsiteX0" fmla="*/ 661 w 3144797"/>
              <a:gd name="connsiteY0" fmla="*/ 0 h 1595043"/>
              <a:gd name="connsiteX1" fmla="*/ 3144797 w 3144797"/>
              <a:gd name="connsiteY1" fmla="*/ 610008 h 1595043"/>
              <a:gd name="connsiteX2" fmla="*/ 3142622 w 3144797"/>
              <a:gd name="connsiteY2" fmla="*/ 1595043 h 1595043"/>
              <a:gd name="connsiteX3" fmla="*/ 661 w 3144797"/>
              <a:gd name="connsiteY3" fmla="*/ 1388787 h 1595043"/>
              <a:gd name="connsiteX4" fmla="*/ 661 w 3144797"/>
              <a:gd name="connsiteY4" fmla="*/ 0 h 1595043"/>
              <a:gd name="connsiteX0" fmla="*/ 661 w 3142622"/>
              <a:gd name="connsiteY0" fmla="*/ 0 h 1595043"/>
              <a:gd name="connsiteX1" fmla="*/ 3110507 w 3142622"/>
              <a:gd name="connsiteY1" fmla="*/ 681676 h 1595043"/>
              <a:gd name="connsiteX2" fmla="*/ 3142622 w 3142622"/>
              <a:gd name="connsiteY2" fmla="*/ 1595043 h 1595043"/>
              <a:gd name="connsiteX3" fmla="*/ 661 w 3142622"/>
              <a:gd name="connsiteY3" fmla="*/ 1388787 h 1595043"/>
              <a:gd name="connsiteX4" fmla="*/ 661 w 3142622"/>
              <a:gd name="connsiteY4" fmla="*/ 0 h 1595043"/>
              <a:gd name="connsiteX0" fmla="*/ 661 w 3142622"/>
              <a:gd name="connsiteY0" fmla="*/ 0 h 1595043"/>
              <a:gd name="connsiteX1" fmla="*/ 3133367 w 3142622"/>
              <a:gd name="connsiteY1" fmla="*/ 695611 h 1595043"/>
              <a:gd name="connsiteX2" fmla="*/ 3142622 w 3142622"/>
              <a:gd name="connsiteY2" fmla="*/ 1595043 h 1595043"/>
              <a:gd name="connsiteX3" fmla="*/ 661 w 3142622"/>
              <a:gd name="connsiteY3" fmla="*/ 1388787 h 1595043"/>
              <a:gd name="connsiteX4" fmla="*/ 661 w 3142622"/>
              <a:gd name="connsiteY4" fmla="*/ 0 h 1595043"/>
              <a:gd name="connsiteX0" fmla="*/ 661 w 3133367"/>
              <a:gd name="connsiteY0" fmla="*/ 0 h 1595043"/>
              <a:gd name="connsiteX1" fmla="*/ 3133367 w 3133367"/>
              <a:gd name="connsiteY1" fmla="*/ 695611 h 1595043"/>
              <a:gd name="connsiteX2" fmla="*/ 3133097 w 3133367"/>
              <a:gd name="connsiteY2" fmla="*/ 1595043 h 1595043"/>
              <a:gd name="connsiteX3" fmla="*/ 661 w 3133367"/>
              <a:gd name="connsiteY3" fmla="*/ 1388787 h 1595043"/>
              <a:gd name="connsiteX4" fmla="*/ 661 w 3133367"/>
              <a:gd name="connsiteY4" fmla="*/ 0 h 1595043"/>
              <a:gd name="connsiteX0" fmla="*/ 15240 w 3132706"/>
              <a:gd name="connsiteY0" fmla="*/ 70831 h 899432"/>
              <a:gd name="connsiteX1" fmla="*/ 3132706 w 3132706"/>
              <a:gd name="connsiteY1" fmla="*/ 0 h 899432"/>
              <a:gd name="connsiteX2" fmla="*/ 3132436 w 3132706"/>
              <a:gd name="connsiteY2" fmla="*/ 899432 h 899432"/>
              <a:gd name="connsiteX3" fmla="*/ 0 w 3132706"/>
              <a:gd name="connsiteY3" fmla="*/ 693176 h 899432"/>
              <a:gd name="connsiteX4" fmla="*/ 15240 w 3132706"/>
              <a:gd name="connsiteY4" fmla="*/ 70831 h 899432"/>
              <a:gd name="connsiteX0" fmla="*/ 400 w 3136916"/>
              <a:gd name="connsiteY0" fmla="*/ 3146 h 899432"/>
              <a:gd name="connsiteX1" fmla="*/ 3136916 w 3136916"/>
              <a:gd name="connsiteY1" fmla="*/ 0 h 899432"/>
              <a:gd name="connsiteX2" fmla="*/ 3136646 w 3136916"/>
              <a:gd name="connsiteY2" fmla="*/ 899432 h 899432"/>
              <a:gd name="connsiteX3" fmla="*/ 4210 w 3136916"/>
              <a:gd name="connsiteY3" fmla="*/ 693176 h 899432"/>
              <a:gd name="connsiteX4" fmla="*/ 400 w 3136916"/>
              <a:gd name="connsiteY4" fmla="*/ 3146 h 899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36916" h="899432">
                <a:moveTo>
                  <a:pt x="400" y="3146"/>
                </a:moveTo>
                <a:lnTo>
                  <a:pt x="3136916" y="0"/>
                </a:lnTo>
                <a:lnTo>
                  <a:pt x="3136646" y="899432"/>
                </a:lnTo>
                <a:lnTo>
                  <a:pt x="4210" y="693176"/>
                </a:lnTo>
                <a:cubicBezTo>
                  <a:pt x="6502" y="367751"/>
                  <a:pt x="-1892" y="328571"/>
                  <a:pt x="400" y="3146"/>
                </a:cubicBezTo>
                <a:close/>
              </a:path>
            </a:pathLst>
          </a:custGeom>
          <a:solidFill>
            <a:srgbClr val="009FE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5" name="Freihandform 34"/>
          <p:cNvSpPr/>
          <p:nvPr userDrawn="1"/>
        </p:nvSpPr>
        <p:spPr>
          <a:xfrm flipH="1">
            <a:off x="-7361" y="-2634"/>
            <a:ext cx="6015673" cy="1322090"/>
          </a:xfrm>
          <a:custGeom>
            <a:avLst/>
            <a:gdLst>
              <a:gd name="connsiteX0" fmla="*/ 0 w 6008914"/>
              <a:gd name="connsiteY0" fmla="*/ 0 h 1182532"/>
              <a:gd name="connsiteX1" fmla="*/ 6008914 w 6008914"/>
              <a:gd name="connsiteY1" fmla="*/ 0 h 1182532"/>
              <a:gd name="connsiteX2" fmla="*/ 6008914 w 6008914"/>
              <a:gd name="connsiteY2" fmla="*/ 1182532 h 1182532"/>
              <a:gd name="connsiteX3" fmla="*/ 0 w 6008914"/>
              <a:gd name="connsiteY3" fmla="*/ 797521 h 1182532"/>
              <a:gd name="connsiteX4" fmla="*/ 0 w 6008914"/>
              <a:gd name="connsiteY4" fmla="*/ 0 h 1182532"/>
              <a:gd name="connsiteX0" fmla="*/ 0 w 6008914"/>
              <a:gd name="connsiteY0" fmla="*/ 238891 h 1421423"/>
              <a:gd name="connsiteX1" fmla="*/ 6008914 w 6008914"/>
              <a:gd name="connsiteY1" fmla="*/ 0 h 1421423"/>
              <a:gd name="connsiteX2" fmla="*/ 6008914 w 6008914"/>
              <a:gd name="connsiteY2" fmla="*/ 1421423 h 1421423"/>
              <a:gd name="connsiteX3" fmla="*/ 0 w 6008914"/>
              <a:gd name="connsiteY3" fmla="*/ 1036412 h 1421423"/>
              <a:gd name="connsiteX4" fmla="*/ 0 w 6008914"/>
              <a:gd name="connsiteY4" fmla="*/ 238891 h 1421423"/>
              <a:gd name="connsiteX0" fmla="*/ 0 w 6008914"/>
              <a:gd name="connsiteY0" fmla="*/ 0 h 1453275"/>
              <a:gd name="connsiteX1" fmla="*/ 6008914 w 6008914"/>
              <a:gd name="connsiteY1" fmla="*/ 31852 h 1453275"/>
              <a:gd name="connsiteX2" fmla="*/ 6008914 w 6008914"/>
              <a:gd name="connsiteY2" fmla="*/ 1453275 h 1453275"/>
              <a:gd name="connsiteX3" fmla="*/ 0 w 6008914"/>
              <a:gd name="connsiteY3" fmla="*/ 1068264 h 1453275"/>
              <a:gd name="connsiteX4" fmla="*/ 0 w 6008914"/>
              <a:gd name="connsiteY4" fmla="*/ 0 h 1453275"/>
              <a:gd name="connsiteX0" fmla="*/ 20945 w 6008914"/>
              <a:gd name="connsiteY0" fmla="*/ 103520 h 1421423"/>
              <a:gd name="connsiteX1" fmla="*/ 6008914 w 6008914"/>
              <a:gd name="connsiteY1" fmla="*/ 0 h 1421423"/>
              <a:gd name="connsiteX2" fmla="*/ 6008914 w 6008914"/>
              <a:gd name="connsiteY2" fmla="*/ 1421423 h 1421423"/>
              <a:gd name="connsiteX3" fmla="*/ 0 w 6008914"/>
              <a:gd name="connsiteY3" fmla="*/ 1036412 h 1421423"/>
              <a:gd name="connsiteX4" fmla="*/ 20945 w 6008914"/>
              <a:gd name="connsiteY4" fmla="*/ 103520 h 1421423"/>
              <a:gd name="connsiteX0" fmla="*/ 1904 w 6008914"/>
              <a:gd name="connsiteY0" fmla="*/ 41807 h 1421423"/>
              <a:gd name="connsiteX1" fmla="*/ 6008914 w 6008914"/>
              <a:gd name="connsiteY1" fmla="*/ 0 h 1421423"/>
              <a:gd name="connsiteX2" fmla="*/ 6008914 w 6008914"/>
              <a:gd name="connsiteY2" fmla="*/ 1421423 h 1421423"/>
              <a:gd name="connsiteX3" fmla="*/ 0 w 6008914"/>
              <a:gd name="connsiteY3" fmla="*/ 1036412 h 1421423"/>
              <a:gd name="connsiteX4" fmla="*/ 1904 w 6008914"/>
              <a:gd name="connsiteY4" fmla="*/ 41807 h 1421423"/>
              <a:gd name="connsiteX0" fmla="*/ 1904 w 6008914"/>
              <a:gd name="connsiteY0" fmla="*/ 0 h 1379616"/>
              <a:gd name="connsiteX1" fmla="*/ 5993681 w 6008914"/>
              <a:gd name="connsiteY1" fmla="*/ 81620 h 1379616"/>
              <a:gd name="connsiteX2" fmla="*/ 6008914 w 6008914"/>
              <a:gd name="connsiteY2" fmla="*/ 1379616 h 1379616"/>
              <a:gd name="connsiteX3" fmla="*/ 0 w 6008914"/>
              <a:gd name="connsiteY3" fmla="*/ 994605 h 1379616"/>
              <a:gd name="connsiteX4" fmla="*/ 1904 w 6008914"/>
              <a:gd name="connsiteY4" fmla="*/ 0 h 1379616"/>
              <a:gd name="connsiteX0" fmla="*/ 1904 w 6012722"/>
              <a:gd name="connsiteY0" fmla="*/ 1992 h 1381608"/>
              <a:gd name="connsiteX1" fmla="*/ 6012722 w 6012722"/>
              <a:gd name="connsiteY1" fmla="*/ 0 h 1381608"/>
              <a:gd name="connsiteX2" fmla="*/ 6008914 w 6012722"/>
              <a:gd name="connsiteY2" fmla="*/ 1381608 h 1381608"/>
              <a:gd name="connsiteX3" fmla="*/ 0 w 6012722"/>
              <a:gd name="connsiteY3" fmla="*/ 996597 h 1381608"/>
              <a:gd name="connsiteX4" fmla="*/ 1904 w 6012722"/>
              <a:gd name="connsiteY4" fmla="*/ 1992 h 13816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12722" h="1381608">
                <a:moveTo>
                  <a:pt x="1904" y="1992"/>
                </a:moveTo>
                <a:lnTo>
                  <a:pt x="6012722" y="0"/>
                </a:lnTo>
                <a:cubicBezTo>
                  <a:pt x="6011453" y="460536"/>
                  <a:pt x="6010183" y="921072"/>
                  <a:pt x="6008914" y="1381608"/>
                </a:cubicBezTo>
                <a:lnTo>
                  <a:pt x="0" y="996597"/>
                </a:lnTo>
                <a:cubicBezTo>
                  <a:pt x="635" y="665062"/>
                  <a:pt x="1269" y="333527"/>
                  <a:pt x="1904" y="1992"/>
                </a:cubicBezTo>
                <a:close/>
              </a:path>
            </a:pathLst>
          </a:custGeom>
          <a:solidFill>
            <a:srgbClr val="009FE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/>
              <a:t> </a:t>
            </a:r>
          </a:p>
        </p:txBody>
      </p:sp>
      <p:pic>
        <p:nvPicPr>
          <p:cNvPr id="36" name="Picture 2" descr="Z:\ADELS 2017\Präsentation\Daten\logo-adels-weiss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5789" y="123825"/>
            <a:ext cx="1058824" cy="43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hteck 3"/>
          <p:cNvSpPr/>
          <p:nvPr userDrawn="1"/>
        </p:nvSpPr>
        <p:spPr>
          <a:xfrm>
            <a:off x="179388" y="2759582"/>
            <a:ext cx="1585652" cy="2383917"/>
          </a:xfrm>
          <a:custGeom>
            <a:avLst/>
            <a:gdLst>
              <a:gd name="connsiteX0" fmla="*/ 0 w 2627824"/>
              <a:gd name="connsiteY0" fmla="*/ 0 h 2304336"/>
              <a:gd name="connsiteX1" fmla="*/ 2627824 w 2627824"/>
              <a:gd name="connsiteY1" fmla="*/ 0 h 2304336"/>
              <a:gd name="connsiteX2" fmla="*/ 2627824 w 2627824"/>
              <a:gd name="connsiteY2" fmla="*/ 2304336 h 2304336"/>
              <a:gd name="connsiteX3" fmla="*/ 0 w 2627824"/>
              <a:gd name="connsiteY3" fmla="*/ 2304336 h 2304336"/>
              <a:gd name="connsiteX4" fmla="*/ 0 w 2627824"/>
              <a:gd name="connsiteY4" fmla="*/ 0 h 2304336"/>
              <a:gd name="connsiteX0" fmla="*/ 0 w 2627824"/>
              <a:gd name="connsiteY0" fmla="*/ 520608 h 2304336"/>
              <a:gd name="connsiteX1" fmla="*/ 2627824 w 2627824"/>
              <a:gd name="connsiteY1" fmla="*/ 0 h 2304336"/>
              <a:gd name="connsiteX2" fmla="*/ 2627824 w 2627824"/>
              <a:gd name="connsiteY2" fmla="*/ 2304336 h 2304336"/>
              <a:gd name="connsiteX3" fmla="*/ 0 w 2627824"/>
              <a:gd name="connsiteY3" fmla="*/ 2304336 h 2304336"/>
              <a:gd name="connsiteX4" fmla="*/ 0 w 2627824"/>
              <a:gd name="connsiteY4" fmla="*/ 520608 h 2304336"/>
              <a:gd name="connsiteX0" fmla="*/ 0 w 2627824"/>
              <a:gd name="connsiteY0" fmla="*/ 458794 h 2242522"/>
              <a:gd name="connsiteX1" fmla="*/ 2352161 w 2627824"/>
              <a:gd name="connsiteY1" fmla="*/ 0 h 2242522"/>
              <a:gd name="connsiteX2" fmla="*/ 2627824 w 2627824"/>
              <a:gd name="connsiteY2" fmla="*/ 2242522 h 2242522"/>
              <a:gd name="connsiteX3" fmla="*/ 0 w 2627824"/>
              <a:gd name="connsiteY3" fmla="*/ 2242522 h 2242522"/>
              <a:gd name="connsiteX4" fmla="*/ 0 w 2627824"/>
              <a:gd name="connsiteY4" fmla="*/ 458794 h 2242522"/>
              <a:gd name="connsiteX0" fmla="*/ 0 w 2352161"/>
              <a:gd name="connsiteY0" fmla="*/ 458794 h 2242522"/>
              <a:gd name="connsiteX1" fmla="*/ 2352161 w 2352161"/>
              <a:gd name="connsiteY1" fmla="*/ 0 h 2242522"/>
              <a:gd name="connsiteX2" fmla="*/ 2352161 w 2352161"/>
              <a:gd name="connsiteY2" fmla="*/ 2242522 h 2242522"/>
              <a:gd name="connsiteX3" fmla="*/ 0 w 2352161"/>
              <a:gd name="connsiteY3" fmla="*/ 2242522 h 2242522"/>
              <a:gd name="connsiteX4" fmla="*/ 0 w 2352161"/>
              <a:gd name="connsiteY4" fmla="*/ 458794 h 2242522"/>
              <a:gd name="connsiteX0" fmla="*/ 0 w 2352161"/>
              <a:gd name="connsiteY0" fmla="*/ 413838 h 2197566"/>
              <a:gd name="connsiteX1" fmla="*/ 2108929 w 2352161"/>
              <a:gd name="connsiteY1" fmla="*/ 0 h 2197566"/>
              <a:gd name="connsiteX2" fmla="*/ 2352161 w 2352161"/>
              <a:gd name="connsiteY2" fmla="*/ 2197566 h 2197566"/>
              <a:gd name="connsiteX3" fmla="*/ 0 w 2352161"/>
              <a:gd name="connsiteY3" fmla="*/ 2197566 h 2197566"/>
              <a:gd name="connsiteX4" fmla="*/ 0 w 2352161"/>
              <a:gd name="connsiteY4" fmla="*/ 413838 h 2197566"/>
              <a:gd name="connsiteX0" fmla="*/ 0 w 2108929"/>
              <a:gd name="connsiteY0" fmla="*/ 413838 h 2197566"/>
              <a:gd name="connsiteX1" fmla="*/ 2108929 w 2108929"/>
              <a:gd name="connsiteY1" fmla="*/ 0 h 2197566"/>
              <a:gd name="connsiteX2" fmla="*/ 2076498 w 2108929"/>
              <a:gd name="connsiteY2" fmla="*/ 2197566 h 2197566"/>
              <a:gd name="connsiteX3" fmla="*/ 0 w 2108929"/>
              <a:gd name="connsiteY3" fmla="*/ 2197566 h 2197566"/>
              <a:gd name="connsiteX4" fmla="*/ 0 w 2108929"/>
              <a:gd name="connsiteY4" fmla="*/ 413838 h 2197566"/>
              <a:gd name="connsiteX0" fmla="*/ 0 w 2108929"/>
              <a:gd name="connsiteY0" fmla="*/ 413838 h 2197566"/>
              <a:gd name="connsiteX1" fmla="*/ 2108929 w 2108929"/>
              <a:gd name="connsiteY1" fmla="*/ 0 h 2197566"/>
              <a:gd name="connsiteX2" fmla="*/ 2100821 w 2108929"/>
              <a:gd name="connsiteY2" fmla="*/ 2197566 h 2197566"/>
              <a:gd name="connsiteX3" fmla="*/ 0 w 2108929"/>
              <a:gd name="connsiteY3" fmla="*/ 2197566 h 2197566"/>
              <a:gd name="connsiteX4" fmla="*/ 0 w 2108929"/>
              <a:gd name="connsiteY4" fmla="*/ 413838 h 2197566"/>
              <a:gd name="connsiteX0" fmla="*/ 0 w 2117396"/>
              <a:gd name="connsiteY0" fmla="*/ 413838 h 2197566"/>
              <a:gd name="connsiteX1" fmla="*/ 2108929 w 2117396"/>
              <a:gd name="connsiteY1" fmla="*/ 0 h 2197566"/>
              <a:gd name="connsiteX2" fmla="*/ 2117037 w 2117396"/>
              <a:gd name="connsiteY2" fmla="*/ 2197566 h 2197566"/>
              <a:gd name="connsiteX3" fmla="*/ 0 w 2117396"/>
              <a:gd name="connsiteY3" fmla="*/ 2197566 h 2197566"/>
              <a:gd name="connsiteX4" fmla="*/ 0 w 2117396"/>
              <a:gd name="connsiteY4" fmla="*/ 413838 h 2197566"/>
              <a:gd name="connsiteX0" fmla="*/ 0 w 2108929"/>
              <a:gd name="connsiteY0" fmla="*/ 413838 h 2197566"/>
              <a:gd name="connsiteX1" fmla="*/ 2108929 w 2108929"/>
              <a:gd name="connsiteY1" fmla="*/ 0 h 2197566"/>
              <a:gd name="connsiteX2" fmla="*/ 2100821 w 2108929"/>
              <a:gd name="connsiteY2" fmla="*/ 2191947 h 2197566"/>
              <a:gd name="connsiteX3" fmla="*/ 0 w 2108929"/>
              <a:gd name="connsiteY3" fmla="*/ 2197566 h 2197566"/>
              <a:gd name="connsiteX4" fmla="*/ 0 w 2108929"/>
              <a:gd name="connsiteY4" fmla="*/ 413838 h 21975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08929" h="2197566">
                <a:moveTo>
                  <a:pt x="0" y="413838"/>
                </a:moveTo>
                <a:lnTo>
                  <a:pt x="2108929" y="0"/>
                </a:lnTo>
                <a:cubicBezTo>
                  <a:pt x="2106226" y="732522"/>
                  <a:pt x="2103524" y="1459425"/>
                  <a:pt x="2100821" y="2191947"/>
                </a:cubicBezTo>
                <a:lnTo>
                  <a:pt x="0" y="2197566"/>
                </a:lnTo>
                <a:lnTo>
                  <a:pt x="0" y="413838"/>
                </a:lnTo>
                <a:close/>
              </a:path>
            </a:pathLst>
          </a:custGeom>
          <a:solidFill>
            <a:srgbClr val="009FE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36000" tIns="36000" rIns="36000" bIns="36000" rtlCol="0" anchor="ctr">
            <a:normAutofit/>
          </a:bodyPr>
          <a:lstStyle/>
          <a:p>
            <a:pPr algn="ctr"/>
            <a:endParaRPr lang="de-DE"/>
          </a:p>
        </p:txBody>
      </p:sp>
      <p:sp>
        <p:nvSpPr>
          <p:cNvPr id="12" name="Textplatzhalter 22"/>
          <p:cNvSpPr>
            <a:spLocks noGrp="1"/>
          </p:cNvSpPr>
          <p:nvPr>
            <p:ph type="body" sz="quarter" idx="15"/>
          </p:nvPr>
        </p:nvSpPr>
        <p:spPr>
          <a:xfrm>
            <a:off x="192044" y="3483276"/>
            <a:ext cx="1572996" cy="1660224"/>
          </a:xfrm>
          <a:noFill/>
        </p:spPr>
        <p:txBody>
          <a:bodyPr wrap="square" lIns="36000" tIns="36000" rIns="36000" bIns="36000" rtlCol="0" anchor="ctr">
            <a:noAutofit/>
          </a:bodyPr>
          <a:lstStyle>
            <a:lvl1pPr marL="0" indent="0">
              <a:buNone/>
              <a:defRPr lang="de-DE" sz="1400" dirty="0" smtClean="0">
                <a:solidFill>
                  <a:schemeClr val="bg1"/>
                </a:solidFill>
              </a:defRPr>
            </a:lvl1pPr>
          </a:lstStyle>
          <a:p>
            <a:pPr marL="0" lvl="0" algn="ctr"/>
            <a:r>
              <a:rPr lang="de-DE"/>
              <a:t>Text</a:t>
            </a:r>
          </a:p>
        </p:txBody>
      </p:sp>
      <p:sp>
        <p:nvSpPr>
          <p:cNvPr id="23" name="Rechteck 3"/>
          <p:cNvSpPr/>
          <p:nvPr userDrawn="1"/>
        </p:nvSpPr>
        <p:spPr>
          <a:xfrm>
            <a:off x="1961617" y="2759582"/>
            <a:ext cx="1585652" cy="2383917"/>
          </a:xfrm>
          <a:custGeom>
            <a:avLst/>
            <a:gdLst>
              <a:gd name="connsiteX0" fmla="*/ 0 w 2627824"/>
              <a:gd name="connsiteY0" fmla="*/ 0 h 2304336"/>
              <a:gd name="connsiteX1" fmla="*/ 2627824 w 2627824"/>
              <a:gd name="connsiteY1" fmla="*/ 0 h 2304336"/>
              <a:gd name="connsiteX2" fmla="*/ 2627824 w 2627824"/>
              <a:gd name="connsiteY2" fmla="*/ 2304336 h 2304336"/>
              <a:gd name="connsiteX3" fmla="*/ 0 w 2627824"/>
              <a:gd name="connsiteY3" fmla="*/ 2304336 h 2304336"/>
              <a:gd name="connsiteX4" fmla="*/ 0 w 2627824"/>
              <a:gd name="connsiteY4" fmla="*/ 0 h 2304336"/>
              <a:gd name="connsiteX0" fmla="*/ 0 w 2627824"/>
              <a:gd name="connsiteY0" fmla="*/ 520608 h 2304336"/>
              <a:gd name="connsiteX1" fmla="*/ 2627824 w 2627824"/>
              <a:gd name="connsiteY1" fmla="*/ 0 h 2304336"/>
              <a:gd name="connsiteX2" fmla="*/ 2627824 w 2627824"/>
              <a:gd name="connsiteY2" fmla="*/ 2304336 h 2304336"/>
              <a:gd name="connsiteX3" fmla="*/ 0 w 2627824"/>
              <a:gd name="connsiteY3" fmla="*/ 2304336 h 2304336"/>
              <a:gd name="connsiteX4" fmla="*/ 0 w 2627824"/>
              <a:gd name="connsiteY4" fmla="*/ 520608 h 2304336"/>
              <a:gd name="connsiteX0" fmla="*/ 0 w 2627824"/>
              <a:gd name="connsiteY0" fmla="*/ 458794 h 2242522"/>
              <a:gd name="connsiteX1" fmla="*/ 2352161 w 2627824"/>
              <a:gd name="connsiteY1" fmla="*/ 0 h 2242522"/>
              <a:gd name="connsiteX2" fmla="*/ 2627824 w 2627824"/>
              <a:gd name="connsiteY2" fmla="*/ 2242522 h 2242522"/>
              <a:gd name="connsiteX3" fmla="*/ 0 w 2627824"/>
              <a:gd name="connsiteY3" fmla="*/ 2242522 h 2242522"/>
              <a:gd name="connsiteX4" fmla="*/ 0 w 2627824"/>
              <a:gd name="connsiteY4" fmla="*/ 458794 h 2242522"/>
              <a:gd name="connsiteX0" fmla="*/ 0 w 2352161"/>
              <a:gd name="connsiteY0" fmla="*/ 458794 h 2242522"/>
              <a:gd name="connsiteX1" fmla="*/ 2352161 w 2352161"/>
              <a:gd name="connsiteY1" fmla="*/ 0 h 2242522"/>
              <a:gd name="connsiteX2" fmla="*/ 2352161 w 2352161"/>
              <a:gd name="connsiteY2" fmla="*/ 2242522 h 2242522"/>
              <a:gd name="connsiteX3" fmla="*/ 0 w 2352161"/>
              <a:gd name="connsiteY3" fmla="*/ 2242522 h 2242522"/>
              <a:gd name="connsiteX4" fmla="*/ 0 w 2352161"/>
              <a:gd name="connsiteY4" fmla="*/ 458794 h 2242522"/>
              <a:gd name="connsiteX0" fmla="*/ 0 w 2352161"/>
              <a:gd name="connsiteY0" fmla="*/ 413838 h 2197566"/>
              <a:gd name="connsiteX1" fmla="*/ 2108929 w 2352161"/>
              <a:gd name="connsiteY1" fmla="*/ 0 h 2197566"/>
              <a:gd name="connsiteX2" fmla="*/ 2352161 w 2352161"/>
              <a:gd name="connsiteY2" fmla="*/ 2197566 h 2197566"/>
              <a:gd name="connsiteX3" fmla="*/ 0 w 2352161"/>
              <a:gd name="connsiteY3" fmla="*/ 2197566 h 2197566"/>
              <a:gd name="connsiteX4" fmla="*/ 0 w 2352161"/>
              <a:gd name="connsiteY4" fmla="*/ 413838 h 2197566"/>
              <a:gd name="connsiteX0" fmla="*/ 0 w 2108929"/>
              <a:gd name="connsiteY0" fmla="*/ 413838 h 2197566"/>
              <a:gd name="connsiteX1" fmla="*/ 2108929 w 2108929"/>
              <a:gd name="connsiteY1" fmla="*/ 0 h 2197566"/>
              <a:gd name="connsiteX2" fmla="*/ 2076498 w 2108929"/>
              <a:gd name="connsiteY2" fmla="*/ 2197566 h 2197566"/>
              <a:gd name="connsiteX3" fmla="*/ 0 w 2108929"/>
              <a:gd name="connsiteY3" fmla="*/ 2197566 h 2197566"/>
              <a:gd name="connsiteX4" fmla="*/ 0 w 2108929"/>
              <a:gd name="connsiteY4" fmla="*/ 413838 h 2197566"/>
              <a:gd name="connsiteX0" fmla="*/ 0 w 2108929"/>
              <a:gd name="connsiteY0" fmla="*/ 413838 h 2197566"/>
              <a:gd name="connsiteX1" fmla="*/ 2108929 w 2108929"/>
              <a:gd name="connsiteY1" fmla="*/ 0 h 2197566"/>
              <a:gd name="connsiteX2" fmla="*/ 2100821 w 2108929"/>
              <a:gd name="connsiteY2" fmla="*/ 2197566 h 2197566"/>
              <a:gd name="connsiteX3" fmla="*/ 0 w 2108929"/>
              <a:gd name="connsiteY3" fmla="*/ 2197566 h 2197566"/>
              <a:gd name="connsiteX4" fmla="*/ 0 w 2108929"/>
              <a:gd name="connsiteY4" fmla="*/ 413838 h 2197566"/>
              <a:gd name="connsiteX0" fmla="*/ 0 w 2117396"/>
              <a:gd name="connsiteY0" fmla="*/ 413838 h 2197566"/>
              <a:gd name="connsiteX1" fmla="*/ 2108929 w 2117396"/>
              <a:gd name="connsiteY1" fmla="*/ 0 h 2197566"/>
              <a:gd name="connsiteX2" fmla="*/ 2117037 w 2117396"/>
              <a:gd name="connsiteY2" fmla="*/ 2197566 h 2197566"/>
              <a:gd name="connsiteX3" fmla="*/ 0 w 2117396"/>
              <a:gd name="connsiteY3" fmla="*/ 2197566 h 2197566"/>
              <a:gd name="connsiteX4" fmla="*/ 0 w 2117396"/>
              <a:gd name="connsiteY4" fmla="*/ 413838 h 2197566"/>
              <a:gd name="connsiteX0" fmla="*/ 0 w 2108929"/>
              <a:gd name="connsiteY0" fmla="*/ 413838 h 2197566"/>
              <a:gd name="connsiteX1" fmla="*/ 2108929 w 2108929"/>
              <a:gd name="connsiteY1" fmla="*/ 0 h 2197566"/>
              <a:gd name="connsiteX2" fmla="*/ 2100821 w 2108929"/>
              <a:gd name="connsiteY2" fmla="*/ 2191947 h 2197566"/>
              <a:gd name="connsiteX3" fmla="*/ 0 w 2108929"/>
              <a:gd name="connsiteY3" fmla="*/ 2197566 h 2197566"/>
              <a:gd name="connsiteX4" fmla="*/ 0 w 2108929"/>
              <a:gd name="connsiteY4" fmla="*/ 413838 h 21975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08929" h="2197566">
                <a:moveTo>
                  <a:pt x="0" y="413838"/>
                </a:moveTo>
                <a:lnTo>
                  <a:pt x="2108929" y="0"/>
                </a:lnTo>
                <a:cubicBezTo>
                  <a:pt x="2106226" y="732522"/>
                  <a:pt x="2103524" y="1459425"/>
                  <a:pt x="2100821" y="2191947"/>
                </a:cubicBezTo>
                <a:lnTo>
                  <a:pt x="0" y="2197566"/>
                </a:lnTo>
                <a:lnTo>
                  <a:pt x="0" y="413838"/>
                </a:lnTo>
                <a:close/>
              </a:path>
            </a:pathLst>
          </a:custGeom>
          <a:solidFill>
            <a:srgbClr val="009FE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36000" tIns="36000" rIns="36000" bIns="36000" rtlCol="0" anchor="ctr">
            <a:normAutofit/>
          </a:bodyPr>
          <a:lstStyle/>
          <a:p>
            <a:pPr algn="ctr"/>
            <a:endParaRPr lang="de-DE"/>
          </a:p>
        </p:txBody>
      </p:sp>
      <p:sp>
        <p:nvSpPr>
          <p:cNvPr id="24" name="Rechteck 3"/>
          <p:cNvSpPr/>
          <p:nvPr userDrawn="1"/>
        </p:nvSpPr>
        <p:spPr>
          <a:xfrm>
            <a:off x="3743846" y="2759582"/>
            <a:ext cx="1585652" cy="2383917"/>
          </a:xfrm>
          <a:custGeom>
            <a:avLst/>
            <a:gdLst>
              <a:gd name="connsiteX0" fmla="*/ 0 w 2627824"/>
              <a:gd name="connsiteY0" fmla="*/ 0 h 2304336"/>
              <a:gd name="connsiteX1" fmla="*/ 2627824 w 2627824"/>
              <a:gd name="connsiteY1" fmla="*/ 0 h 2304336"/>
              <a:gd name="connsiteX2" fmla="*/ 2627824 w 2627824"/>
              <a:gd name="connsiteY2" fmla="*/ 2304336 h 2304336"/>
              <a:gd name="connsiteX3" fmla="*/ 0 w 2627824"/>
              <a:gd name="connsiteY3" fmla="*/ 2304336 h 2304336"/>
              <a:gd name="connsiteX4" fmla="*/ 0 w 2627824"/>
              <a:gd name="connsiteY4" fmla="*/ 0 h 2304336"/>
              <a:gd name="connsiteX0" fmla="*/ 0 w 2627824"/>
              <a:gd name="connsiteY0" fmla="*/ 520608 h 2304336"/>
              <a:gd name="connsiteX1" fmla="*/ 2627824 w 2627824"/>
              <a:gd name="connsiteY1" fmla="*/ 0 h 2304336"/>
              <a:gd name="connsiteX2" fmla="*/ 2627824 w 2627824"/>
              <a:gd name="connsiteY2" fmla="*/ 2304336 h 2304336"/>
              <a:gd name="connsiteX3" fmla="*/ 0 w 2627824"/>
              <a:gd name="connsiteY3" fmla="*/ 2304336 h 2304336"/>
              <a:gd name="connsiteX4" fmla="*/ 0 w 2627824"/>
              <a:gd name="connsiteY4" fmla="*/ 520608 h 2304336"/>
              <a:gd name="connsiteX0" fmla="*/ 0 w 2627824"/>
              <a:gd name="connsiteY0" fmla="*/ 458794 h 2242522"/>
              <a:gd name="connsiteX1" fmla="*/ 2352161 w 2627824"/>
              <a:gd name="connsiteY1" fmla="*/ 0 h 2242522"/>
              <a:gd name="connsiteX2" fmla="*/ 2627824 w 2627824"/>
              <a:gd name="connsiteY2" fmla="*/ 2242522 h 2242522"/>
              <a:gd name="connsiteX3" fmla="*/ 0 w 2627824"/>
              <a:gd name="connsiteY3" fmla="*/ 2242522 h 2242522"/>
              <a:gd name="connsiteX4" fmla="*/ 0 w 2627824"/>
              <a:gd name="connsiteY4" fmla="*/ 458794 h 2242522"/>
              <a:gd name="connsiteX0" fmla="*/ 0 w 2352161"/>
              <a:gd name="connsiteY0" fmla="*/ 458794 h 2242522"/>
              <a:gd name="connsiteX1" fmla="*/ 2352161 w 2352161"/>
              <a:gd name="connsiteY1" fmla="*/ 0 h 2242522"/>
              <a:gd name="connsiteX2" fmla="*/ 2352161 w 2352161"/>
              <a:gd name="connsiteY2" fmla="*/ 2242522 h 2242522"/>
              <a:gd name="connsiteX3" fmla="*/ 0 w 2352161"/>
              <a:gd name="connsiteY3" fmla="*/ 2242522 h 2242522"/>
              <a:gd name="connsiteX4" fmla="*/ 0 w 2352161"/>
              <a:gd name="connsiteY4" fmla="*/ 458794 h 2242522"/>
              <a:gd name="connsiteX0" fmla="*/ 0 w 2352161"/>
              <a:gd name="connsiteY0" fmla="*/ 413838 h 2197566"/>
              <a:gd name="connsiteX1" fmla="*/ 2108929 w 2352161"/>
              <a:gd name="connsiteY1" fmla="*/ 0 h 2197566"/>
              <a:gd name="connsiteX2" fmla="*/ 2352161 w 2352161"/>
              <a:gd name="connsiteY2" fmla="*/ 2197566 h 2197566"/>
              <a:gd name="connsiteX3" fmla="*/ 0 w 2352161"/>
              <a:gd name="connsiteY3" fmla="*/ 2197566 h 2197566"/>
              <a:gd name="connsiteX4" fmla="*/ 0 w 2352161"/>
              <a:gd name="connsiteY4" fmla="*/ 413838 h 2197566"/>
              <a:gd name="connsiteX0" fmla="*/ 0 w 2108929"/>
              <a:gd name="connsiteY0" fmla="*/ 413838 h 2197566"/>
              <a:gd name="connsiteX1" fmla="*/ 2108929 w 2108929"/>
              <a:gd name="connsiteY1" fmla="*/ 0 h 2197566"/>
              <a:gd name="connsiteX2" fmla="*/ 2076498 w 2108929"/>
              <a:gd name="connsiteY2" fmla="*/ 2197566 h 2197566"/>
              <a:gd name="connsiteX3" fmla="*/ 0 w 2108929"/>
              <a:gd name="connsiteY3" fmla="*/ 2197566 h 2197566"/>
              <a:gd name="connsiteX4" fmla="*/ 0 w 2108929"/>
              <a:gd name="connsiteY4" fmla="*/ 413838 h 2197566"/>
              <a:gd name="connsiteX0" fmla="*/ 0 w 2108929"/>
              <a:gd name="connsiteY0" fmla="*/ 413838 h 2197566"/>
              <a:gd name="connsiteX1" fmla="*/ 2108929 w 2108929"/>
              <a:gd name="connsiteY1" fmla="*/ 0 h 2197566"/>
              <a:gd name="connsiteX2" fmla="*/ 2100821 w 2108929"/>
              <a:gd name="connsiteY2" fmla="*/ 2197566 h 2197566"/>
              <a:gd name="connsiteX3" fmla="*/ 0 w 2108929"/>
              <a:gd name="connsiteY3" fmla="*/ 2197566 h 2197566"/>
              <a:gd name="connsiteX4" fmla="*/ 0 w 2108929"/>
              <a:gd name="connsiteY4" fmla="*/ 413838 h 2197566"/>
              <a:gd name="connsiteX0" fmla="*/ 0 w 2117396"/>
              <a:gd name="connsiteY0" fmla="*/ 413838 h 2197566"/>
              <a:gd name="connsiteX1" fmla="*/ 2108929 w 2117396"/>
              <a:gd name="connsiteY1" fmla="*/ 0 h 2197566"/>
              <a:gd name="connsiteX2" fmla="*/ 2117037 w 2117396"/>
              <a:gd name="connsiteY2" fmla="*/ 2197566 h 2197566"/>
              <a:gd name="connsiteX3" fmla="*/ 0 w 2117396"/>
              <a:gd name="connsiteY3" fmla="*/ 2197566 h 2197566"/>
              <a:gd name="connsiteX4" fmla="*/ 0 w 2117396"/>
              <a:gd name="connsiteY4" fmla="*/ 413838 h 2197566"/>
              <a:gd name="connsiteX0" fmla="*/ 0 w 2108929"/>
              <a:gd name="connsiteY0" fmla="*/ 413838 h 2197566"/>
              <a:gd name="connsiteX1" fmla="*/ 2108929 w 2108929"/>
              <a:gd name="connsiteY1" fmla="*/ 0 h 2197566"/>
              <a:gd name="connsiteX2" fmla="*/ 2100821 w 2108929"/>
              <a:gd name="connsiteY2" fmla="*/ 2191947 h 2197566"/>
              <a:gd name="connsiteX3" fmla="*/ 0 w 2108929"/>
              <a:gd name="connsiteY3" fmla="*/ 2197566 h 2197566"/>
              <a:gd name="connsiteX4" fmla="*/ 0 w 2108929"/>
              <a:gd name="connsiteY4" fmla="*/ 413838 h 21975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08929" h="2197566">
                <a:moveTo>
                  <a:pt x="0" y="413838"/>
                </a:moveTo>
                <a:lnTo>
                  <a:pt x="2108929" y="0"/>
                </a:lnTo>
                <a:cubicBezTo>
                  <a:pt x="2106226" y="732522"/>
                  <a:pt x="2103524" y="1459425"/>
                  <a:pt x="2100821" y="2191947"/>
                </a:cubicBezTo>
                <a:lnTo>
                  <a:pt x="0" y="2197566"/>
                </a:lnTo>
                <a:lnTo>
                  <a:pt x="0" y="413838"/>
                </a:lnTo>
                <a:close/>
              </a:path>
            </a:pathLst>
          </a:custGeom>
          <a:solidFill>
            <a:srgbClr val="009FE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5" name="Rechteck 3"/>
          <p:cNvSpPr/>
          <p:nvPr userDrawn="1"/>
        </p:nvSpPr>
        <p:spPr>
          <a:xfrm>
            <a:off x="5526075" y="2759582"/>
            <a:ext cx="1585652" cy="2383917"/>
          </a:xfrm>
          <a:custGeom>
            <a:avLst/>
            <a:gdLst>
              <a:gd name="connsiteX0" fmla="*/ 0 w 2627824"/>
              <a:gd name="connsiteY0" fmla="*/ 0 h 2304336"/>
              <a:gd name="connsiteX1" fmla="*/ 2627824 w 2627824"/>
              <a:gd name="connsiteY1" fmla="*/ 0 h 2304336"/>
              <a:gd name="connsiteX2" fmla="*/ 2627824 w 2627824"/>
              <a:gd name="connsiteY2" fmla="*/ 2304336 h 2304336"/>
              <a:gd name="connsiteX3" fmla="*/ 0 w 2627824"/>
              <a:gd name="connsiteY3" fmla="*/ 2304336 h 2304336"/>
              <a:gd name="connsiteX4" fmla="*/ 0 w 2627824"/>
              <a:gd name="connsiteY4" fmla="*/ 0 h 2304336"/>
              <a:gd name="connsiteX0" fmla="*/ 0 w 2627824"/>
              <a:gd name="connsiteY0" fmla="*/ 520608 h 2304336"/>
              <a:gd name="connsiteX1" fmla="*/ 2627824 w 2627824"/>
              <a:gd name="connsiteY1" fmla="*/ 0 h 2304336"/>
              <a:gd name="connsiteX2" fmla="*/ 2627824 w 2627824"/>
              <a:gd name="connsiteY2" fmla="*/ 2304336 h 2304336"/>
              <a:gd name="connsiteX3" fmla="*/ 0 w 2627824"/>
              <a:gd name="connsiteY3" fmla="*/ 2304336 h 2304336"/>
              <a:gd name="connsiteX4" fmla="*/ 0 w 2627824"/>
              <a:gd name="connsiteY4" fmla="*/ 520608 h 2304336"/>
              <a:gd name="connsiteX0" fmla="*/ 0 w 2627824"/>
              <a:gd name="connsiteY0" fmla="*/ 458794 h 2242522"/>
              <a:gd name="connsiteX1" fmla="*/ 2352161 w 2627824"/>
              <a:gd name="connsiteY1" fmla="*/ 0 h 2242522"/>
              <a:gd name="connsiteX2" fmla="*/ 2627824 w 2627824"/>
              <a:gd name="connsiteY2" fmla="*/ 2242522 h 2242522"/>
              <a:gd name="connsiteX3" fmla="*/ 0 w 2627824"/>
              <a:gd name="connsiteY3" fmla="*/ 2242522 h 2242522"/>
              <a:gd name="connsiteX4" fmla="*/ 0 w 2627824"/>
              <a:gd name="connsiteY4" fmla="*/ 458794 h 2242522"/>
              <a:gd name="connsiteX0" fmla="*/ 0 w 2352161"/>
              <a:gd name="connsiteY0" fmla="*/ 458794 h 2242522"/>
              <a:gd name="connsiteX1" fmla="*/ 2352161 w 2352161"/>
              <a:gd name="connsiteY1" fmla="*/ 0 h 2242522"/>
              <a:gd name="connsiteX2" fmla="*/ 2352161 w 2352161"/>
              <a:gd name="connsiteY2" fmla="*/ 2242522 h 2242522"/>
              <a:gd name="connsiteX3" fmla="*/ 0 w 2352161"/>
              <a:gd name="connsiteY3" fmla="*/ 2242522 h 2242522"/>
              <a:gd name="connsiteX4" fmla="*/ 0 w 2352161"/>
              <a:gd name="connsiteY4" fmla="*/ 458794 h 2242522"/>
              <a:gd name="connsiteX0" fmla="*/ 0 w 2352161"/>
              <a:gd name="connsiteY0" fmla="*/ 413838 h 2197566"/>
              <a:gd name="connsiteX1" fmla="*/ 2108929 w 2352161"/>
              <a:gd name="connsiteY1" fmla="*/ 0 h 2197566"/>
              <a:gd name="connsiteX2" fmla="*/ 2352161 w 2352161"/>
              <a:gd name="connsiteY2" fmla="*/ 2197566 h 2197566"/>
              <a:gd name="connsiteX3" fmla="*/ 0 w 2352161"/>
              <a:gd name="connsiteY3" fmla="*/ 2197566 h 2197566"/>
              <a:gd name="connsiteX4" fmla="*/ 0 w 2352161"/>
              <a:gd name="connsiteY4" fmla="*/ 413838 h 2197566"/>
              <a:gd name="connsiteX0" fmla="*/ 0 w 2108929"/>
              <a:gd name="connsiteY0" fmla="*/ 413838 h 2197566"/>
              <a:gd name="connsiteX1" fmla="*/ 2108929 w 2108929"/>
              <a:gd name="connsiteY1" fmla="*/ 0 h 2197566"/>
              <a:gd name="connsiteX2" fmla="*/ 2076498 w 2108929"/>
              <a:gd name="connsiteY2" fmla="*/ 2197566 h 2197566"/>
              <a:gd name="connsiteX3" fmla="*/ 0 w 2108929"/>
              <a:gd name="connsiteY3" fmla="*/ 2197566 h 2197566"/>
              <a:gd name="connsiteX4" fmla="*/ 0 w 2108929"/>
              <a:gd name="connsiteY4" fmla="*/ 413838 h 2197566"/>
              <a:gd name="connsiteX0" fmla="*/ 0 w 2108929"/>
              <a:gd name="connsiteY0" fmla="*/ 413838 h 2197566"/>
              <a:gd name="connsiteX1" fmla="*/ 2108929 w 2108929"/>
              <a:gd name="connsiteY1" fmla="*/ 0 h 2197566"/>
              <a:gd name="connsiteX2" fmla="*/ 2100821 w 2108929"/>
              <a:gd name="connsiteY2" fmla="*/ 2197566 h 2197566"/>
              <a:gd name="connsiteX3" fmla="*/ 0 w 2108929"/>
              <a:gd name="connsiteY3" fmla="*/ 2197566 h 2197566"/>
              <a:gd name="connsiteX4" fmla="*/ 0 w 2108929"/>
              <a:gd name="connsiteY4" fmla="*/ 413838 h 2197566"/>
              <a:gd name="connsiteX0" fmla="*/ 0 w 2117396"/>
              <a:gd name="connsiteY0" fmla="*/ 413838 h 2197566"/>
              <a:gd name="connsiteX1" fmla="*/ 2108929 w 2117396"/>
              <a:gd name="connsiteY1" fmla="*/ 0 h 2197566"/>
              <a:gd name="connsiteX2" fmla="*/ 2117037 w 2117396"/>
              <a:gd name="connsiteY2" fmla="*/ 2197566 h 2197566"/>
              <a:gd name="connsiteX3" fmla="*/ 0 w 2117396"/>
              <a:gd name="connsiteY3" fmla="*/ 2197566 h 2197566"/>
              <a:gd name="connsiteX4" fmla="*/ 0 w 2117396"/>
              <a:gd name="connsiteY4" fmla="*/ 413838 h 2197566"/>
              <a:gd name="connsiteX0" fmla="*/ 0 w 2108929"/>
              <a:gd name="connsiteY0" fmla="*/ 413838 h 2197566"/>
              <a:gd name="connsiteX1" fmla="*/ 2108929 w 2108929"/>
              <a:gd name="connsiteY1" fmla="*/ 0 h 2197566"/>
              <a:gd name="connsiteX2" fmla="*/ 2100821 w 2108929"/>
              <a:gd name="connsiteY2" fmla="*/ 2191947 h 2197566"/>
              <a:gd name="connsiteX3" fmla="*/ 0 w 2108929"/>
              <a:gd name="connsiteY3" fmla="*/ 2197566 h 2197566"/>
              <a:gd name="connsiteX4" fmla="*/ 0 w 2108929"/>
              <a:gd name="connsiteY4" fmla="*/ 413838 h 21975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08929" h="2197566">
                <a:moveTo>
                  <a:pt x="0" y="413838"/>
                </a:moveTo>
                <a:lnTo>
                  <a:pt x="2108929" y="0"/>
                </a:lnTo>
                <a:cubicBezTo>
                  <a:pt x="2106226" y="732522"/>
                  <a:pt x="2103524" y="1459425"/>
                  <a:pt x="2100821" y="2191947"/>
                </a:cubicBezTo>
                <a:lnTo>
                  <a:pt x="0" y="2197566"/>
                </a:lnTo>
                <a:lnTo>
                  <a:pt x="0" y="413838"/>
                </a:lnTo>
                <a:close/>
              </a:path>
            </a:pathLst>
          </a:custGeom>
          <a:solidFill>
            <a:srgbClr val="009FE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2" name="Rechteck 3"/>
          <p:cNvSpPr/>
          <p:nvPr userDrawn="1"/>
        </p:nvSpPr>
        <p:spPr>
          <a:xfrm>
            <a:off x="7308304" y="2759582"/>
            <a:ext cx="1585652" cy="2383917"/>
          </a:xfrm>
          <a:custGeom>
            <a:avLst/>
            <a:gdLst>
              <a:gd name="connsiteX0" fmla="*/ 0 w 2627824"/>
              <a:gd name="connsiteY0" fmla="*/ 0 h 2304336"/>
              <a:gd name="connsiteX1" fmla="*/ 2627824 w 2627824"/>
              <a:gd name="connsiteY1" fmla="*/ 0 h 2304336"/>
              <a:gd name="connsiteX2" fmla="*/ 2627824 w 2627824"/>
              <a:gd name="connsiteY2" fmla="*/ 2304336 h 2304336"/>
              <a:gd name="connsiteX3" fmla="*/ 0 w 2627824"/>
              <a:gd name="connsiteY3" fmla="*/ 2304336 h 2304336"/>
              <a:gd name="connsiteX4" fmla="*/ 0 w 2627824"/>
              <a:gd name="connsiteY4" fmla="*/ 0 h 2304336"/>
              <a:gd name="connsiteX0" fmla="*/ 0 w 2627824"/>
              <a:gd name="connsiteY0" fmla="*/ 520608 h 2304336"/>
              <a:gd name="connsiteX1" fmla="*/ 2627824 w 2627824"/>
              <a:gd name="connsiteY1" fmla="*/ 0 h 2304336"/>
              <a:gd name="connsiteX2" fmla="*/ 2627824 w 2627824"/>
              <a:gd name="connsiteY2" fmla="*/ 2304336 h 2304336"/>
              <a:gd name="connsiteX3" fmla="*/ 0 w 2627824"/>
              <a:gd name="connsiteY3" fmla="*/ 2304336 h 2304336"/>
              <a:gd name="connsiteX4" fmla="*/ 0 w 2627824"/>
              <a:gd name="connsiteY4" fmla="*/ 520608 h 2304336"/>
              <a:gd name="connsiteX0" fmla="*/ 0 w 2627824"/>
              <a:gd name="connsiteY0" fmla="*/ 458794 h 2242522"/>
              <a:gd name="connsiteX1" fmla="*/ 2352161 w 2627824"/>
              <a:gd name="connsiteY1" fmla="*/ 0 h 2242522"/>
              <a:gd name="connsiteX2" fmla="*/ 2627824 w 2627824"/>
              <a:gd name="connsiteY2" fmla="*/ 2242522 h 2242522"/>
              <a:gd name="connsiteX3" fmla="*/ 0 w 2627824"/>
              <a:gd name="connsiteY3" fmla="*/ 2242522 h 2242522"/>
              <a:gd name="connsiteX4" fmla="*/ 0 w 2627824"/>
              <a:gd name="connsiteY4" fmla="*/ 458794 h 2242522"/>
              <a:gd name="connsiteX0" fmla="*/ 0 w 2352161"/>
              <a:gd name="connsiteY0" fmla="*/ 458794 h 2242522"/>
              <a:gd name="connsiteX1" fmla="*/ 2352161 w 2352161"/>
              <a:gd name="connsiteY1" fmla="*/ 0 h 2242522"/>
              <a:gd name="connsiteX2" fmla="*/ 2352161 w 2352161"/>
              <a:gd name="connsiteY2" fmla="*/ 2242522 h 2242522"/>
              <a:gd name="connsiteX3" fmla="*/ 0 w 2352161"/>
              <a:gd name="connsiteY3" fmla="*/ 2242522 h 2242522"/>
              <a:gd name="connsiteX4" fmla="*/ 0 w 2352161"/>
              <a:gd name="connsiteY4" fmla="*/ 458794 h 2242522"/>
              <a:gd name="connsiteX0" fmla="*/ 0 w 2352161"/>
              <a:gd name="connsiteY0" fmla="*/ 413838 h 2197566"/>
              <a:gd name="connsiteX1" fmla="*/ 2108929 w 2352161"/>
              <a:gd name="connsiteY1" fmla="*/ 0 h 2197566"/>
              <a:gd name="connsiteX2" fmla="*/ 2352161 w 2352161"/>
              <a:gd name="connsiteY2" fmla="*/ 2197566 h 2197566"/>
              <a:gd name="connsiteX3" fmla="*/ 0 w 2352161"/>
              <a:gd name="connsiteY3" fmla="*/ 2197566 h 2197566"/>
              <a:gd name="connsiteX4" fmla="*/ 0 w 2352161"/>
              <a:gd name="connsiteY4" fmla="*/ 413838 h 2197566"/>
              <a:gd name="connsiteX0" fmla="*/ 0 w 2108929"/>
              <a:gd name="connsiteY0" fmla="*/ 413838 h 2197566"/>
              <a:gd name="connsiteX1" fmla="*/ 2108929 w 2108929"/>
              <a:gd name="connsiteY1" fmla="*/ 0 h 2197566"/>
              <a:gd name="connsiteX2" fmla="*/ 2076498 w 2108929"/>
              <a:gd name="connsiteY2" fmla="*/ 2197566 h 2197566"/>
              <a:gd name="connsiteX3" fmla="*/ 0 w 2108929"/>
              <a:gd name="connsiteY3" fmla="*/ 2197566 h 2197566"/>
              <a:gd name="connsiteX4" fmla="*/ 0 w 2108929"/>
              <a:gd name="connsiteY4" fmla="*/ 413838 h 2197566"/>
              <a:gd name="connsiteX0" fmla="*/ 0 w 2108929"/>
              <a:gd name="connsiteY0" fmla="*/ 413838 h 2197566"/>
              <a:gd name="connsiteX1" fmla="*/ 2108929 w 2108929"/>
              <a:gd name="connsiteY1" fmla="*/ 0 h 2197566"/>
              <a:gd name="connsiteX2" fmla="*/ 2100821 w 2108929"/>
              <a:gd name="connsiteY2" fmla="*/ 2197566 h 2197566"/>
              <a:gd name="connsiteX3" fmla="*/ 0 w 2108929"/>
              <a:gd name="connsiteY3" fmla="*/ 2197566 h 2197566"/>
              <a:gd name="connsiteX4" fmla="*/ 0 w 2108929"/>
              <a:gd name="connsiteY4" fmla="*/ 413838 h 2197566"/>
              <a:gd name="connsiteX0" fmla="*/ 0 w 2117396"/>
              <a:gd name="connsiteY0" fmla="*/ 413838 h 2197566"/>
              <a:gd name="connsiteX1" fmla="*/ 2108929 w 2117396"/>
              <a:gd name="connsiteY1" fmla="*/ 0 h 2197566"/>
              <a:gd name="connsiteX2" fmla="*/ 2117037 w 2117396"/>
              <a:gd name="connsiteY2" fmla="*/ 2197566 h 2197566"/>
              <a:gd name="connsiteX3" fmla="*/ 0 w 2117396"/>
              <a:gd name="connsiteY3" fmla="*/ 2197566 h 2197566"/>
              <a:gd name="connsiteX4" fmla="*/ 0 w 2117396"/>
              <a:gd name="connsiteY4" fmla="*/ 413838 h 2197566"/>
              <a:gd name="connsiteX0" fmla="*/ 0 w 2108929"/>
              <a:gd name="connsiteY0" fmla="*/ 413838 h 2197566"/>
              <a:gd name="connsiteX1" fmla="*/ 2108929 w 2108929"/>
              <a:gd name="connsiteY1" fmla="*/ 0 h 2197566"/>
              <a:gd name="connsiteX2" fmla="*/ 2100821 w 2108929"/>
              <a:gd name="connsiteY2" fmla="*/ 2191947 h 2197566"/>
              <a:gd name="connsiteX3" fmla="*/ 0 w 2108929"/>
              <a:gd name="connsiteY3" fmla="*/ 2197566 h 2197566"/>
              <a:gd name="connsiteX4" fmla="*/ 0 w 2108929"/>
              <a:gd name="connsiteY4" fmla="*/ 413838 h 21975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08929" h="2197566">
                <a:moveTo>
                  <a:pt x="0" y="413838"/>
                </a:moveTo>
                <a:lnTo>
                  <a:pt x="2108929" y="0"/>
                </a:lnTo>
                <a:cubicBezTo>
                  <a:pt x="2106226" y="732522"/>
                  <a:pt x="2103524" y="1459425"/>
                  <a:pt x="2100821" y="2191947"/>
                </a:cubicBezTo>
                <a:lnTo>
                  <a:pt x="0" y="2197566"/>
                </a:lnTo>
                <a:lnTo>
                  <a:pt x="0" y="413838"/>
                </a:lnTo>
                <a:close/>
              </a:path>
            </a:pathLst>
          </a:custGeom>
          <a:solidFill>
            <a:srgbClr val="009FE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1" name="Textplatzhalter 22"/>
          <p:cNvSpPr>
            <a:spLocks noGrp="1"/>
          </p:cNvSpPr>
          <p:nvPr>
            <p:ph type="body" sz="quarter" idx="20"/>
          </p:nvPr>
        </p:nvSpPr>
        <p:spPr>
          <a:xfrm>
            <a:off x="1967945" y="3483276"/>
            <a:ext cx="1572996" cy="1660224"/>
          </a:xfrm>
          <a:noFill/>
        </p:spPr>
        <p:txBody>
          <a:bodyPr wrap="square" lIns="36000" tIns="36000" rIns="36000" bIns="36000" rtlCol="0" anchor="ctr">
            <a:noAutofit/>
          </a:bodyPr>
          <a:lstStyle>
            <a:lvl1pPr marL="0" indent="0">
              <a:buNone/>
              <a:defRPr lang="de-DE" sz="1400" dirty="0" smtClean="0">
                <a:solidFill>
                  <a:schemeClr val="bg1"/>
                </a:solidFill>
              </a:defRPr>
            </a:lvl1pPr>
          </a:lstStyle>
          <a:p>
            <a:pPr marL="0" lvl="0" algn="ctr"/>
            <a:r>
              <a:rPr lang="de-DE"/>
              <a:t>Text</a:t>
            </a:r>
          </a:p>
        </p:txBody>
      </p:sp>
      <p:sp>
        <p:nvSpPr>
          <p:cNvPr id="43" name="Textplatzhalter 22"/>
          <p:cNvSpPr>
            <a:spLocks noGrp="1"/>
          </p:cNvSpPr>
          <p:nvPr>
            <p:ph type="body" sz="quarter" idx="22"/>
          </p:nvPr>
        </p:nvSpPr>
        <p:spPr>
          <a:xfrm>
            <a:off x="3750174" y="3483276"/>
            <a:ext cx="1572996" cy="1660224"/>
          </a:xfrm>
          <a:noFill/>
        </p:spPr>
        <p:txBody>
          <a:bodyPr vert="horz" wrap="square" lIns="36000" tIns="36000" rIns="36000" bIns="36000" rtlCol="0" anchor="ctr">
            <a:normAutofit/>
          </a:bodyPr>
          <a:lstStyle>
            <a:lvl1pPr marL="0" indent="0">
              <a:buNone/>
              <a:defRPr lang="de-DE" sz="1400" dirty="0" smtClean="0">
                <a:solidFill>
                  <a:schemeClr val="bg1"/>
                </a:solidFill>
              </a:defRPr>
            </a:lvl1pPr>
          </a:lstStyle>
          <a:p>
            <a:pPr marL="0" lvl="0" algn="ctr"/>
            <a:r>
              <a:rPr lang="de-DE"/>
              <a:t>Text</a:t>
            </a:r>
          </a:p>
        </p:txBody>
      </p:sp>
      <p:sp>
        <p:nvSpPr>
          <p:cNvPr id="44" name="Textplatzhalter 22"/>
          <p:cNvSpPr>
            <a:spLocks noGrp="1"/>
          </p:cNvSpPr>
          <p:nvPr>
            <p:ph type="body" sz="quarter" idx="23"/>
          </p:nvPr>
        </p:nvSpPr>
        <p:spPr>
          <a:xfrm>
            <a:off x="5532403" y="3483276"/>
            <a:ext cx="1572996" cy="1660224"/>
          </a:xfrm>
          <a:noFill/>
        </p:spPr>
        <p:txBody>
          <a:bodyPr vert="horz" wrap="square" lIns="36000" tIns="36000" rIns="36000" bIns="36000" rtlCol="0" anchor="ctr">
            <a:normAutofit/>
          </a:bodyPr>
          <a:lstStyle>
            <a:lvl1pPr marL="0" indent="0">
              <a:buNone/>
              <a:defRPr lang="de-DE" sz="1400" dirty="0" smtClean="0">
                <a:solidFill>
                  <a:schemeClr val="bg1"/>
                </a:solidFill>
              </a:defRPr>
            </a:lvl1pPr>
          </a:lstStyle>
          <a:p>
            <a:pPr marL="0" lvl="0" algn="ctr"/>
            <a:r>
              <a:rPr lang="de-DE"/>
              <a:t>Text</a:t>
            </a:r>
          </a:p>
        </p:txBody>
      </p:sp>
      <p:sp>
        <p:nvSpPr>
          <p:cNvPr id="45" name="Textplatzhalter 22"/>
          <p:cNvSpPr>
            <a:spLocks noGrp="1"/>
          </p:cNvSpPr>
          <p:nvPr>
            <p:ph type="body" sz="quarter" idx="24"/>
          </p:nvPr>
        </p:nvSpPr>
        <p:spPr>
          <a:xfrm>
            <a:off x="7320960" y="3483276"/>
            <a:ext cx="1572996" cy="1660224"/>
          </a:xfrm>
          <a:noFill/>
        </p:spPr>
        <p:txBody>
          <a:bodyPr vert="horz" wrap="square" lIns="36000" tIns="36000" rIns="36000" bIns="36000" rtlCol="0" anchor="ctr">
            <a:normAutofit/>
          </a:bodyPr>
          <a:lstStyle>
            <a:lvl1pPr marL="0" indent="0">
              <a:buNone/>
              <a:defRPr lang="de-DE" sz="1400" dirty="0" smtClean="0">
                <a:solidFill>
                  <a:schemeClr val="bg1"/>
                </a:solidFill>
              </a:defRPr>
            </a:lvl1pPr>
          </a:lstStyle>
          <a:p>
            <a:pPr marL="0" lvl="0" algn="ctr"/>
            <a:r>
              <a:rPr lang="de-DE"/>
              <a:t>Text</a:t>
            </a:r>
          </a:p>
        </p:txBody>
      </p:sp>
      <p:cxnSp>
        <p:nvCxnSpPr>
          <p:cNvPr id="50" name="Gerade Verbindung 49"/>
          <p:cNvCxnSpPr/>
          <p:nvPr userDrawn="1"/>
        </p:nvCxnSpPr>
        <p:spPr>
          <a:xfrm>
            <a:off x="180000" y="90000"/>
            <a:ext cx="0" cy="360000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itelplatzhalter 1"/>
          <p:cNvSpPr>
            <a:spLocks noGrp="1"/>
          </p:cNvSpPr>
          <p:nvPr>
            <p:ph type="title"/>
          </p:nvPr>
        </p:nvSpPr>
        <p:spPr>
          <a:xfrm>
            <a:off x="0" y="0"/>
            <a:ext cx="6001720" cy="511303"/>
          </a:xfrm>
          <a:prstGeom prst="rect">
            <a:avLst/>
          </a:prstGeom>
        </p:spPr>
        <p:txBody>
          <a:bodyPr vert="horz" lIns="360000" tIns="72000" rIns="180000" bIns="45720" rtlCol="0" anchor="ctr" anchorCtr="0">
            <a:noAutofit/>
          </a:bodyPr>
          <a:lstStyle/>
          <a:p>
            <a:pPr marL="0" lvl="0"/>
            <a:r>
              <a:rPr lang="de-DE"/>
              <a:t>TITEL</a:t>
            </a:r>
          </a:p>
        </p:txBody>
      </p:sp>
      <p:sp>
        <p:nvSpPr>
          <p:cNvPr id="7" name="Textplatzhalter 8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14800"/>
            <a:ext cx="6012160" cy="216000"/>
          </a:xfrm>
        </p:spPr>
        <p:txBody>
          <a:bodyPr vert="horz" lIns="360000" tIns="0" rIns="180000" bIns="45720" rtlCol="0" anchor="t">
            <a:noAutofit/>
          </a:bodyPr>
          <a:lstStyle>
            <a:lvl1pPr marL="0" indent="0">
              <a:buNone/>
              <a:defRPr lang="de-DE" sz="1400" cap="all" baseline="0" smtClean="0">
                <a:solidFill>
                  <a:schemeClr val="bg1"/>
                </a:solidFill>
                <a:latin typeface="AdelsFuturaCondensedLight" pitchFamily="50" charset="0"/>
                <a:ea typeface="+mj-ea"/>
                <a:cs typeface="+mj-cs"/>
              </a:defRPr>
            </a:lvl1pPr>
            <a:lvl2pPr>
              <a:defRPr lang="de-DE" sz="1800" smtClean="0">
                <a:solidFill>
                  <a:schemeClr val="tx1"/>
                </a:solidFill>
                <a:latin typeface="+mn-lt"/>
              </a:defRPr>
            </a:lvl2pPr>
            <a:lvl3pPr>
              <a:defRPr lang="de-DE" smtClean="0">
                <a:solidFill>
                  <a:schemeClr val="tx1"/>
                </a:solidFill>
                <a:latin typeface="+mn-lt"/>
              </a:defRPr>
            </a:lvl3pPr>
            <a:lvl4pPr>
              <a:defRPr lang="de-DE" sz="1800" smtClean="0">
                <a:solidFill>
                  <a:schemeClr val="tx1"/>
                </a:solidFill>
                <a:latin typeface="+mn-lt"/>
              </a:defRPr>
            </a:lvl4pPr>
            <a:lvl5pPr>
              <a:defRPr lang="de-DE" sz="1800">
                <a:solidFill>
                  <a:schemeClr val="tx1"/>
                </a:solidFill>
                <a:latin typeface="+mn-lt"/>
              </a:defRPr>
            </a:lvl5pPr>
          </a:lstStyle>
          <a:p>
            <a:r>
              <a:rPr lang="de-DE" sz="1400">
                <a:solidFill>
                  <a:schemeClr val="bg1"/>
                </a:solidFill>
                <a:latin typeface="AdelsFuturaCondensedLight" pitchFamily="50" charset="0"/>
              </a:rPr>
              <a:t>SUBLINE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25"/>
          </p:nvPr>
        </p:nvSpPr>
        <p:spPr>
          <a:xfrm>
            <a:off x="295414" y="2139702"/>
            <a:ext cx="1353600" cy="1353600"/>
          </a:xfr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0" tIns="0" rIns="0" bIns="0" rtlCol="0" anchor="ctr" anchorCtr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Symbol" panose="05050102010706020507" pitchFamily="18" charset="2"/>
              <a:buNone/>
              <a:defRPr lang="de-DE" sz="1800" kern="1200" dirty="0" smtClean="0">
                <a:solidFill>
                  <a:srgbClr val="E3E3E3">
                    <a:lumMod val="50000"/>
                  </a:srgbClr>
                </a:solidFill>
                <a:latin typeface="AdelsFuturaCondensedBold" pitchFamily="50" charset="0"/>
                <a:ea typeface="+mn-ea"/>
                <a:cs typeface="+mn-cs"/>
              </a:defRPr>
            </a:lvl1pPr>
            <a:lvl2pPr>
              <a:defRPr lang="de-DE" dirty="0" smtClean="0"/>
            </a:lvl2pPr>
            <a:lvl3pPr>
              <a:defRPr lang="de-DE" dirty="0" smtClean="0"/>
            </a:lvl3pPr>
            <a:lvl4pPr>
              <a:defRPr lang="de-DE" dirty="0" smtClean="0"/>
            </a:lvl4pPr>
            <a:lvl5pPr>
              <a:defRPr lang="de-DE" dirty="0"/>
            </a:lvl5pPr>
          </a:lstStyle>
          <a:p>
            <a:pPr marL="0" lvl="0" indent="0">
              <a:buNone/>
            </a:pPr>
            <a:r>
              <a:rPr lang="de-DE"/>
              <a:t>Text</a:t>
            </a:r>
          </a:p>
        </p:txBody>
      </p:sp>
      <p:sp>
        <p:nvSpPr>
          <p:cNvPr id="28" name="Textplatzhalter 2"/>
          <p:cNvSpPr>
            <a:spLocks noGrp="1"/>
          </p:cNvSpPr>
          <p:nvPr>
            <p:ph type="body" sz="quarter" idx="26"/>
          </p:nvPr>
        </p:nvSpPr>
        <p:spPr>
          <a:xfrm>
            <a:off x="7423502" y="2139702"/>
            <a:ext cx="1353600" cy="1353600"/>
          </a:xfr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0" tIns="0" rIns="0" bIns="0" rtlCol="0" anchor="ctr" anchorCtr="0">
            <a:normAutofit/>
          </a:bodyPr>
          <a:lstStyle>
            <a:lvl1pPr algn="ctr">
              <a:defRPr lang="de-DE" sz="1800" kern="1200" dirty="0" smtClean="0">
                <a:solidFill>
                  <a:srgbClr val="E3E3E3">
                    <a:lumMod val="50000"/>
                  </a:srgbClr>
                </a:solidFill>
                <a:latin typeface="AdelsFuturaCondensedBold" pitchFamily="50" charset="0"/>
                <a:ea typeface="+mn-ea"/>
                <a:cs typeface="+mn-cs"/>
              </a:defRPr>
            </a:lvl1pPr>
            <a:lvl2pPr>
              <a:defRPr lang="de-DE" dirty="0" smtClean="0"/>
            </a:lvl2pPr>
            <a:lvl3pPr>
              <a:defRPr lang="de-DE" dirty="0" smtClean="0"/>
            </a:lvl3pPr>
            <a:lvl4pPr>
              <a:defRPr lang="de-DE" dirty="0" smtClean="0"/>
            </a:lvl4pPr>
            <a:lvl5pPr>
              <a:defRPr lang="de-DE" dirty="0"/>
            </a:lvl5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buFont typeface="Symbol" panose="05050102010706020507" pitchFamily="18" charset="2"/>
              <a:buNone/>
            </a:pPr>
            <a:r>
              <a:rPr lang="de-DE"/>
              <a:t>Text</a:t>
            </a:r>
          </a:p>
        </p:txBody>
      </p:sp>
      <p:sp>
        <p:nvSpPr>
          <p:cNvPr id="29" name="Textplatzhalter 2"/>
          <p:cNvSpPr>
            <a:spLocks noGrp="1"/>
          </p:cNvSpPr>
          <p:nvPr>
            <p:ph type="body" sz="quarter" idx="27"/>
          </p:nvPr>
        </p:nvSpPr>
        <p:spPr>
          <a:xfrm>
            <a:off x="5642101" y="2139702"/>
            <a:ext cx="1353600" cy="1353600"/>
          </a:xfr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0" tIns="0" rIns="0" bIns="0" rtlCol="0" anchor="ctr" anchorCtr="0">
            <a:normAutofit/>
          </a:bodyPr>
          <a:lstStyle>
            <a:lvl1pPr algn="ctr">
              <a:defRPr lang="de-DE" sz="1800" kern="1200" dirty="0" smtClean="0">
                <a:solidFill>
                  <a:srgbClr val="E3E3E3">
                    <a:lumMod val="50000"/>
                  </a:srgbClr>
                </a:solidFill>
                <a:latin typeface="AdelsFuturaCondensedBold" pitchFamily="50" charset="0"/>
                <a:ea typeface="+mn-ea"/>
                <a:cs typeface="+mn-cs"/>
              </a:defRPr>
            </a:lvl1pPr>
            <a:lvl2pPr>
              <a:defRPr lang="de-DE" dirty="0" smtClean="0"/>
            </a:lvl2pPr>
            <a:lvl3pPr>
              <a:defRPr lang="de-DE" dirty="0" smtClean="0"/>
            </a:lvl3pPr>
            <a:lvl4pPr>
              <a:defRPr lang="de-DE" dirty="0" smtClean="0"/>
            </a:lvl4pPr>
            <a:lvl5pPr>
              <a:defRPr lang="de-DE" dirty="0"/>
            </a:lvl5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buFont typeface="Symbol" panose="05050102010706020507" pitchFamily="18" charset="2"/>
              <a:buNone/>
            </a:pPr>
            <a:r>
              <a:rPr lang="de-DE"/>
              <a:t>Text</a:t>
            </a:r>
          </a:p>
        </p:txBody>
      </p:sp>
      <p:sp>
        <p:nvSpPr>
          <p:cNvPr id="30" name="Textplatzhalter 2"/>
          <p:cNvSpPr>
            <a:spLocks noGrp="1"/>
          </p:cNvSpPr>
          <p:nvPr>
            <p:ph type="body" sz="quarter" idx="28"/>
          </p:nvPr>
        </p:nvSpPr>
        <p:spPr>
          <a:xfrm>
            <a:off x="3851920" y="2139702"/>
            <a:ext cx="1353600" cy="1353600"/>
          </a:xfr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0" tIns="0" rIns="0" bIns="0" rtlCol="0" anchor="ctr" anchorCtr="0">
            <a:normAutofit/>
          </a:bodyPr>
          <a:lstStyle>
            <a:lvl1pPr algn="ctr">
              <a:defRPr lang="de-DE" sz="1800" kern="1200" dirty="0" smtClean="0">
                <a:solidFill>
                  <a:srgbClr val="E3E3E3">
                    <a:lumMod val="50000"/>
                  </a:srgbClr>
                </a:solidFill>
                <a:latin typeface="AdelsFuturaCondensedBold" pitchFamily="50" charset="0"/>
                <a:ea typeface="+mn-ea"/>
                <a:cs typeface="+mn-cs"/>
              </a:defRPr>
            </a:lvl1pPr>
            <a:lvl2pPr>
              <a:defRPr lang="de-DE" dirty="0" smtClean="0"/>
            </a:lvl2pPr>
            <a:lvl3pPr>
              <a:defRPr lang="de-DE" dirty="0" smtClean="0"/>
            </a:lvl3pPr>
            <a:lvl4pPr>
              <a:defRPr lang="de-DE" dirty="0" smtClean="0"/>
            </a:lvl4pPr>
            <a:lvl5pPr>
              <a:defRPr lang="de-DE" dirty="0"/>
            </a:lvl5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buFont typeface="Symbol" panose="05050102010706020507" pitchFamily="18" charset="2"/>
              <a:buNone/>
            </a:pPr>
            <a:r>
              <a:rPr lang="de-DE"/>
              <a:t>Text</a:t>
            </a:r>
          </a:p>
        </p:txBody>
      </p:sp>
      <p:sp>
        <p:nvSpPr>
          <p:cNvPr id="31" name="Textplatzhalter 2"/>
          <p:cNvSpPr>
            <a:spLocks noGrp="1"/>
          </p:cNvSpPr>
          <p:nvPr>
            <p:ph type="body" sz="quarter" idx="29"/>
          </p:nvPr>
        </p:nvSpPr>
        <p:spPr>
          <a:xfrm>
            <a:off x="2077643" y="2139702"/>
            <a:ext cx="1353600" cy="1353600"/>
          </a:xfr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0" tIns="0" rIns="0" bIns="0" rtlCol="0" anchor="ctr" anchorCtr="0">
            <a:normAutofit/>
          </a:bodyPr>
          <a:lstStyle>
            <a:lvl1pPr algn="ctr">
              <a:defRPr lang="de-DE" sz="1800" kern="1200" dirty="0" smtClean="0">
                <a:solidFill>
                  <a:srgbClr val="E3E3E3">
                    <a:lumMod val="50000"/>
                  </a:srgbClr>
                </a:solidFill>
                <a:latin typeface="AdelsFuturaCondensedBold" pitchFamily="50" charset="0"/>
                <a:ea typeface="+mn-ea"/>
                <a:cs typeface="+mn-cs"/>
              </a:defRPr>
            </a:lvl1pPr>
            <a:lvl2pPr>
              <a:defRPr lang="de-DE" dirty="0" smtClean="0"/>
            </a:lvl2pPr>
            <a:lvl3pPr>
              <a:defRPr lang="de-DE" dirty="0" smtClean="0"/>
            </a:lvl3pPr>
            <a:lvl4pPr>
              <a:defRPr lang="de-DE" dirty="0" smtClean="0"/>
            </a:lvl4pPr>
            <a:lvl5pPr>
              <a:defRPr lang="de-DE" dirty="0"/>
            </a:lvl5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buFont typeface="Symbol" panose="05050102010706020507" pitchFamily="18" charset="2"/>
              <a:buNone/>
            </a:pPr>
            <a:r>
              <a:rPr lang="de-DE"/>
              <a:t>Text</a:t>
            </a:r>
          </a:p>
        </p:txBody>
      </p:sp>
      <p:sp>
        <p:nvSpPr>
          <p:cNvPr id="26" name="Foliennummernplatzhalter 5">
            <a:extLst>
              <a:ext uri="{FF2B5EF4-FFF2-40B4-BE49-F238E27FC236}">
                <a16:creationId xmlns:a16="http://schemas.microsoft.com/office/drawing/2014/main" id="{413A3723-F41F-4441-9316-39CD4188BB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46122" y="4926929"/>
            <a:ext cx="360040" cy="165101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>
              <a:defRPr lang="de-DE" sz="700" smtClean="0">
                <a:solidFill>
                  <a:schemeClr val="bg1"/>
                </a:solidFill>
              </a:defRPr>
            </a:lvl1pPr>
          </a:lstStyle>
          <a:p>
            <a:pPr algn="r"/>
            <a:fld id="{9685FB39-C308-436A-80AC-4C53FE67B733}" type="slidenum">
              <a:rPr lang="de-DE" smtClean="0"/>
              <a:pPr algn="r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97005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1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0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0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9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8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2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3" grpId="0" animBg="1"/>
      <p:bldP spid="24" grpId="0" animBg="1"/>
      <p:bldP spid="25" grpId="0" animBg="1"/>
      <p:bldP spid="32" grpId="0" animBg="1"/>
      <p:bldP spid="41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1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4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3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3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4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4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4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4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5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5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4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" grpId="0" build="p" animBg="1">
        <p:tmplLst>
          <p:tmpl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8" grpId="0" build="p" animBg="1">
        <p:tmplLst>
          <p:tmpl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8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2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8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2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9" grpId="0" build="p" animBg="1">
        <p:tmplLst>
          <p:tmpl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9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2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9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2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0" grpId="0" build="p" animBg="1">
        <p:tmplLst>
          <p:tmpl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0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3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0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3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1" grpId="0" build="p" animBg="1">
        <p:tmplLst>
          <p:tmpl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1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3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1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3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Anwendungsgebiete 5-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Z:\ADELS 2012\Produktkatalog\Imageteil\Produktion_06.jpg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96" b="7228"/>
          <a:stretch/>
        </p:blipFill>
        <p:spPr bwMode="auto">
          <a:xfrm>
            <a:off x="-2" y="-1"/>
            <a:ext cx="9144001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Rechteck 36"/>
          <p:cNvSpPr/>
          <p:nvPr userDrawn="1"/>
        </p:nvSpPr>
        <p:spPr>
          <a:xfrm>
            <a:off x="0" y="650803"/>
            <a:ext cx="9144000" cy="4492697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4" name="Freihandform 33"/>
          <p:cNvSpPr/>
          <p:nvPr userDrawn="1"/>
        </p:nvSpPr>
        <p:spPr>
          <a:xfrm flipH="1">
            <a:off x="6010634" y="-4230"/>
            <a:ext cx="3136916" cy="860686"/>
          </a:xfrm>
          <a:custGeom>
            <a:avLst/>
            <a:gdLst>
              <a:gd name="connsiteX0" fmla="*/ 0 w 6008914"/>
              <a:gd name="connsiteY0" fmla="*/ 0 h 1182532"/>
              <a:gd name="connsiteX1" fmla="*/ 6008914 w 6008914"/>
              <a:gd name="connsiteY1" fmla="*/ 0 h 1182532"/>
              <a:gd name="connsiteX2" fmla="*/ 6008914 w 6008914"/>
              <a:gd name="connsiteY2" fmla="*/ 1182532 h 1182532"/>
              <a:gd name="connsiteX3" fmla="*/ 0 w 6008914"/>
              <a:gd name="connsiteY3" fmla="*/ 797521 h 1182532"/>
              <a:gd name="connsiteX4" fmla="*/ 0 w 6008914"/>
              <a:gd name="connsiteY4" fmla="*/ 0 h 1182532"/>
              <a:gd name="connsiteX0" fmla="*/ 2873828 w 6008914"/>
              <a:gd name="connsiteY0" fmla="*/ 0 h 1182532"/>
              <a:gd name="connsiteX1" fmla="*/ 6008914 w 6008914"/>
              <a:gd name="connsiteY1" fmla="*/ 0 h 1182532"/>
              <a:gd name="connsiteX2" fmla="*/ 6008914 w 6008914"/>
              <a:gd name="connsiteY2" fmla="*/ 1182532 h 1182532"/>
              <a:gd name="connsiteX3" fmla="*/ 0 w 6008914"/>
              <a:gd name="connsiteY3" fmla="*/ 797521 h 1182532"/>
              <a:gd name="connsiteX4" fmla="*/ 2873828 w 6008914"/>
              <a:gd name="connsiteY4" fmla="*/ 0 h 1182532"/>
              <a:gd name="connsiteX0" fmla="*/ 6875 w 3141961"/>
              <a:gd name="connsiteY0" fmla="*/ 0 h 1182532"/>
              <a:gd name="connsiteX1" fmla="*/ 3141961 w 3141961"/>
              <a:gd name="connsiteY1" fmla="*/ 0 h 1182532"/>
              <a:gd name="connsiteX2" fmla="*/ 3141961 w 3141961"/>
              <a:gd name="connsiteY2" fmla="*/ 1182532 h 1182532"/>
              <a:gd name="connsiteX3" fmla="*/ 0 w 3141961"/>
              <a:gd name="connsiteY3" fmla="*/ 976276 h 1182532"/>
              <a:gd name="connsiteX4" fmla="*/ 6875 w 3141961"/>
              <a:gd name="connsiteY4" fmla="*/ 0 h 1182532"/>
              <a:gd name="connsiteX0" fmla="*/ 661 w 3142622"/>
              <a:gd name="connsiteY0" fmla="*/ 0 h 1595043"/>
              <a:gd name="connsiteX1" fmla="*/ 3142622 w 3142622"/>
              <a:gd name="connsiteY1" fmla="*/ 412511 h 1595043"/>
              <a:gd name="connsiteX2" fmla="*/ 3142622 w 3142622"/>
              <a:gd name="connsiteY2" fmla="*/ 1595043 h 1595043"/>
              <a:gd name="connsiteX3" fmla="*/ 661 w 3142622"/>
              <a:gd name="connsiteY3" fmla="*/ 1388787 h 1595043"/>
              <a:gd name="connsiteX4" fmla="*/ 661 w 3142622"/>
              <a:gd name="connsiteY4" fmla="*/ 0 h 1595043"/>
              <a:gd name="connsiteX0" fmla="*/ 661 w 3156372"/>
              <a:gd name="connsiteY0" fmla="*/ 6875 h 1601918"/>
              <a:gd name="connsiteX1" fmla="*/ 3156372 w 3156372"/>
              <a:gd name="connsiteY1" fmla="*/ 0 h 1601918"/>
              <a:gd name="connsiteX2" fmla="*/ 3142622 w 3156372"/>
              <a:gd name="connsiteY2" fmla="*/ 1601918 h 1601918"/>
              <a:gd name="connsiteX3" fmla="*/ 661 w 3156372"/>
              <a:gd name="connsiteY3" fmla="*/ 1395662 h 1601918"/>
              <a:gd name="connsiteX4" fmla="*/ 661 w 3156372"/>
              <a:gd name="connsiteY4" fmla="*/ 6875 h 1601918"/>
              <a:gd name="connsiteX0" fmla="*/ 661 w 3144797"/>
              <a:gd name="connsiteY0" fmla="*/ 0 h 1595043"/>
              <a:gd name="connsiteX1" fmla="*/ 3144797 w 3144797"/>
              <a:gd name="connsiteY1" fmla="*/ 610008 h 1595043"/>
              <a:gd name="connsiteX2" fmla="*/ 3142622 w 3144797"/>
              <a:gd name="connsiteY2" fmla="*/ 1595043 h 1595043"/>
              <a:gd name="connsiteX3" fmla="*/ 661 w 3144797"/>
              <a:gd name="connsiteY3" fmla="*/ 1388787 h 1595043"/>
              <a:gd name="connsiteX4" fmla="*/ 661 w 3144797"/>
              <a:gd name="connsiteY4" fmla="*/ 0 h 1595043"/>
              <a:gd name="connsiteX0" fmla="*/ 661 w 3142622"/>
              <a:gd name="connsiteY0" fmla="*/ 0 h 1595043"/>
              <a:gd name="connsiteX1" fmla="*/ 3110507 w 3142622"/>
              <a:gd name="connsiteY1" fmla="*/ 681676 h 1595043"/>
              <a:gd name="connsiteX2" fmla="*/ 3142622 w 3142622"/>
              <a:gd name="connsiteY2" fmla="*/ 1595043 h 1595043"/>
              <a:gd name="connsiteX3" fmla="*/ 661 w 3142622"/>
              <a:gd name="connsiteY3" fmla="*/ 1388787 h 1595043"/>
              <a:gd name="connsiteX4" fmla="*/ 661 w 3142622"/>
              <a:gd name="connsiteY4" fmla="*/ 0 h 1595043"/>
              <a:gd name="connsiteX0" fmla="*/ 661 w 3142622"/>
              <a:gd name="connsiteY0" fmla="*/ 0 h 1595043"/>
              <a:gd name="connsiteX1" fmla="*/ 3133367 w 3142622"/>
              <a:gd name="connsiteY1" fmla="*/ 695611 h 1595043"/>
              <a:gd name="connsiteX2" fmla="*/ 3142622 w 3142622"/>
              <a:gd name="connsiteY2" fmla="*/ 1595043 h 1595043"/>
              <a:gd name="connsiteX3" fmla="*/ 661 w 3142622"/>
              <a:gd name="connsiteY3" fmla="*/ 1388787 h 1595043"/>
              <a:gd name="connsiteX4" fmla="*/ 661 w 3142622"/>
              <a:gd name="connsiteY4" fmla="*/ 0 h 1595043"/>
              <a:gd name="connsiteX0" fmla="*/ 661 w 3133367"/>
              <a:gd name="connsiteY0" fmla="*/ 0 h 1595043"/>
              <a:gd name="connsiteX1" fmla="*/ 3133367 w 3133367"/>
              <a:gd name="connsiteY1" fmla="*/ 695611 h 1595043"/>
              <a:gd name="connsiteX2" fmla="*/ 3133097 w 3133367"/>
              <a:gd name="connsiteY2" fmla="*/ 1595043 h 1595043"/>
              <a:gd name="connsiteX3" fmla="*/ 661 w 3133367"/>
              <a:gd name="connsiteY3" fmla="*/ 1388787 h 1595043"/>
              <a:gd name="connsiteX4" fmla="*/ 661 w 3133367"/>
              <a:gd name="connsiteY4" fmla="*/ 0 h 1595043"/>
              <a:gd name="connsiteX0" fmla="*/ 15240 w 3132706"/>
              <a:gd name="connsiteY0" fmla="*/ 70831 h 899432"/>
              <a:gd name="connsiteX1" fmla="*/ 3132706 w 3132706"/>
              <a:gd name="connsiteY1" fmla="*/ 0 h 899432"/>
              <a:gd name="connsiteX2" fmla="*/ 3132436 w 3132706"/>
              <a:gd name="connsiteY2" fmla="*/ 899432 h 899432"/>
              <a:gd name="connsiteX3" fmla="*/ 0 w 3132706"/>
              <a:gd name="connsiteY3" fmla="*/ 693176 h 899432"/>
              <a:gd name="connsiteX4" fmla="*/ 15240 w 3132706"/>
              <a:gd name="connsiteY4" fmla="*/ 70831 h 899432"/>
              <a:gd name="connsiteX0" fmla="*/ 400 w 3136916"/>
              <a:gd name="connsiteY0" fmla="*/ 3146 h 899432"/>
              <a:gd name="connsiteX1" fmla="*/ 3136916 w 3136916"/>
              <a:gd name="connsiteY1" fmla="*/ 0 h 899432"/>
              <a:gd name="connsiteX2" fmla="*/ 3136646 w 3136916"/>
              <a:gd name="connsiteY2" fmla="*/ 899432 h 899432"/>
              <a:gd name="connsiteX3" fmla="*/ 4210 w 3136916"/>
              <a:gd name="connsiteY3" fmla="*/ 693176 h 899432"/>
              <a:gd name="connsiteX4" fmla="*/ 400 w 3136916"/>
              <a:gd name="connsiteY4" fmla="*/ 3146 h 899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36916" h="899432">
                <a:moveTo>
                  <a:pt x="400" y="3146"/>
                </a:moveTo>
                <a:lnTo>
                  <a:pt x="3136916" y="0"/>
                </a:lnTo>
                <a:lnTo>
                  <a:pt x="3136646" y="899432"/>
                </a:lnTo>
                <a:lnTo>
                  <a:pt x="4210" y="693176"/>
                </a:lnTo>
                <a:cubicBezTo>
                  <a:pt x="6502" y="367751"/>
                  <a:pt x="-1892" y="328571"/>
                  <a:pt x="400" y="3146"/>
                </a:cubicBezTo>
                <a:close/>
              </a:path>
            </a:pathLst>
          </a:custGeom>
          <a:solidFill>
            <a:srgbClr val="009FE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5" name="Freihandform 34"/>
          <p:cNvSpPr/>
          <p:nvPr userDrawn="1"/>
        </p:nvSpPr>
        <p:spPr>
          <a:xfrm flipH="1">
            <a:off x="-3811" y="-2634"/>
            <a:ext cx="6015673" cy="1322090"/>
          </a:xfrm>
          <a:custGeom>
            <a:avLst/>
            <a:gdLst>
              <a:gd name="connsiteX0" fmla="*/ 0 w 6008914"/>
              <a:gd name="connsiteY0" fmla="*/ 0 h 1182532"/>
              <a:gd name="connsiteX1" fmla="*/ 6008914 w 6008914"/>
              <a:gd name="connsiteY1" fmla="*/ 0 h 1182532"/>
              <a:gd name="connsiteX2" fmla="*/ 6008914 w 6008914"/>
              <a:gd name="connsiteY2" fmla="*/ 1182532 h 1182532"/>
              <a:gd name="connsiteX3" fmla="*/ 0 w 6008914"/>
              <a:gd name="connsiteY3" fmla="*/ 797521 h 1182532"/>
              <a:gd name="connsiteX4" fmla="*/ 0 w 6008914"/>
              <a:gd name="connsiteY4" fmla="*/ 0 h 1182532"/>
              <a:gd name="connsiteX0" fmla="*/ 0 w 6008914"/>
              <a:gd name="connsiteY0" fmla="*/ 238891 h 1421423"/>
              <a:gd name="connsiteX1" fmla="*/ 6008914 w 6008914"/>
              <a:gd name="connsiteY1" fmla="*/ 0 h 1421423"/>
              <a:gd name="connsiteX2" fmla="*/ 6008914 w 6008914"/>
              <a:gd name="connsiteY2" fmla="*/ 1421423 h 1421423"/>
              <a:gd name="connsiteX3" fmla="*/ 0 w 6008914"/>
              <a:gd name="connsiteY3" fmla="*/ 1036412 h 1421423"/>
              <a:gd name="connsiteX4" fmla="*/ 0 w 6008914"/>
              <a:gd name="connsiteY4" fmla="*/ 238891 h 1421423"/>
              <a:gd name="connsiteX0" fmla="*/ 0 w 6008914"/>
              <a:gd name="connsiteY0" fmla="*/ 0 h 1453275"/>
              <a:gd name="connsiteX1" fmla="*/ 6008914 w 6008914"/>
              <a:gd name="connsiteY1" fmla="*/ 31852 h 1453275"/>
              <a:gd name="connsiteX2" fmla="*/ 6008914 w 6008914"/>
              <a:gd name="connsiteY2" fmla="*/ 1453275 h 1453275"/>
              <a:gd name="connsiteX3" fmla="*/ 0 w 6008914"/>
              <a:gd name="connsiteY3" fmla="*/ 1068264 h 1453275"/>
              <a:gd name="connsiteX4" fmla="*/ 0 w 6008914"/>
              <a:gd name="connsiteY4" fmla="*/ 0 h 1453275"/>
              <a:gd name="connsiteX0" fmla="*/ 20945 w 6008914"/>
              <a:gd name="connsiteY0" fmla="*/ 103520 h 1421423"/>
              <a:gd name="connsiteX1" fmla="*/ 6008914 w 6008914"/>
              <a:gd name="connsiteY1" fmla="*/ 0 h 1421423"/>
              <a:gd name="connsiteX2" fmla="*/ 6008914 w 6008914"/>
              <a:gd name="connsiteY2" fmla="*/ 1421423 h 1421423"/>
              <a:gd name="connsiteX3" fmla="*/ 0 w 6008914"/>
              <a:gd name="connsiteY3" fmla="*/ 1036412 h 1421423"/>
              <a:gd name="connsiteX4" fmla="*/ 20945 w 6008914"/>
              <a:gd name="connsiteY4" fmla="*/ 103520 h 1421423"/>
              <a:gd name="connsiteX0" fmla="*/ 1904 w 6008914"/>
              <a:gd name="connsiteY0" fmla="*/ 41807 h 1421423"/>
              <a:gd name="connsiteX1" fmla="*/ 6008914 w 6008914"/>
              <a:gd name="connsiteY1" fmla="*/ 0 h 1421423"/>
              <a:gd name="connsiteX2" fmla="*/ 6008914 w 6008914"/>
              <a:gd name="connsiteY2" fmla="*/ 1421423 h 1421423"/>
              <a:gd name="connsiteX3" fmla="*/ 0 w 6008914"/>
              <a:gd name="connsiteY3" fmla="*/ 1036412 h 1421423"/>
              <a:gd name="connsiteX4" fmla="*/ 1904 w 6008914"/>
              <a:gd name="connsiteY4" fmla="*/ 41807 h 1421423"/>
              <a:gd name="connsiteX0" fmla="*/ 1904 w 6008914"/>
              <a:gd name="connsiteY0" fmla="*/ 0 h 1379616"/>
              <a:gd name="connsiteX1" fmla="*/ 5993681 w 6008914"/>
              <a:gd name="connsiteY1" fmla="*/ 81620 h 1379616"/>
              <a:gd name="connsiteX2" fmla="*/ 6008914 w 6008914"/>
              <a:gd name="connsiteY2" fmla="*/ 1379616 h 1379616"/>
              <a:gd name="connsiteX3" fmla="*/ 0 w 6008914"/>
              <a:gd name="connsiteY3" fmla="*/ 994605 h 1379616"/>
              <a:gd name="connsiteX4" fmla="*/ 1904 w 6008914"/>
              <a:gd name="connsiteY4" fmla="*/ 0 h 1379616"/>
              <a:gd name="connsiteX0" fmla="*/ 1904 w 6012722"/>
              <a:gd name="connsiteY0" fmla="*/ 1992 h 1381608"/>
              <a:gd name="connsiteX1" fmla="*/ 6012722 w 6012722"/>
              <a:gd name="connsiteY1" fmla="*/ 0 h 1381608"/>
              <a:gd name="connsiteX2" fmla="*/ 6008914 w 6012722"/>
              <a:gd name="connsiteY2" fmla="*/ 1381608 h 1381608"/>
              <a:gd name="connsiteX3" fmla="*/ 0 w 6012722"/>
              <a:gd name="connsiteY3" fmla="*/ 996597 h 1381608"/>
              <a:gd name="connsiteX4" fmla="*/ 1904 w 6012722"/>
              <a:gd name="connsiteY4" fmla="*/ 1992 h 13816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12722" h="1381608">
                <a:moveTo>
                  <a:pt x="1904" y="1992"/>
                </a:moveTo>
                <a:lnTo>
                  <a:pt x="6012722" y="0"/>
                </a:lnTo>
                <a:cubicBezTo>
                  <a:pt x="6011453" y="460536"/>
                  <a:pt x="6010183" y="921072"/>
                  <a:pt x="6008914" y="1381608"/>
                </a:cubicBezTo>
                <a:lnTo>
                  <a:pt x="0" y="996597"/>
                </a:lnTo>
                <a:cubicBezTo>
                  <a:pt x="635" y="665062"/>
                  <a:pt x="1269" y="333527"/>
                  <a:pt x="1904" y="1992"/>
                </a:cubicBezTo>
                <a:close/>
              </a:path>
            </a:pathLst>
          </a:custGeom>
          <a:solidFill>
            <a:srgbClr val="009FE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/>
              <a:t> </a:t>
            </a:r>
          </a:p>
        </p:txBody>
      </p:sp>
      <p:sp>
        <p:nvSpPr>
          <p:cNvPr id="8" name="Rechteck 3"/>
          <p:cNvSpPr/>
          <p:nvPr userDrawn="1"/>
        </p:nvSpPr>
        <p:spPr>
          <a:xfrm>
            <a:off x="538943" y="2775845"/>
            <a:ext cx="1585652" cy="2383917"/>
          </a:xfrm>
          <a:custGeom>
            <a:avLst/>
            <a:gdLst>
              <a:gd name="connsiteX0" fmla="*/ 0 w 2627824"/>
              <a:gd name="connsiteY0" fmla="*/ 0 h 2304336"/>
              <a:gd name="connsiteX1" fmla="*/ 2627824 w 2627824"/>
              <a:gd name="connsiteY1" fmla="*/ 0 h 2304336"/>
              <a:gd name="connsiteX2" fmla="*/ 2627824 w 2627824"/>
              <a:gd name="connsiteY2" fmla="*/ 2304336 h 2304336"/>
              <a:gd name="connsiteX3" fmla="*/ 0 w 2627824"/>
              <a:gd name="connsiteY3" fmla="*/ 2304336 h 2304336"/>
              <a:gd name="connsiteX4" fmla="*/ 0 w 2627824"/>
              <a:gd name="connsiteY4" fmla="*/ 0 h 2304336"/>
              <a:gd name="connsiteX0" fmla="*/ 0 w 2627824"/>
              <a:gd name="connsiteY0" fmla="*/ 520608 h 2304336"/>
              <a:gd name="connsiteX1" fmla="*/ 2627824 w 2627824"/>
              <a:gd name="connsiteY1" fmla="*/ 0 h 2304336"/>
              <a:gd name="connsiteX2" fmla="*/ 2627824 w 2627824"/>
              <a:gd name="connsiteY2" fmla="*/ 2304336 h 2304336"/>
              <a:gd name="connsiteX3" fmla="*/ 0 w 2627824"/>
              <a:gd name="connsiteY3" fmla="*/ 2304336 h 2304336"/>
              <a:gd name="connsiteX4" fmla="*/ 0 w 2627824"/>
              <a:gd name="connsiteY4" fmla="*/ 520608 h 2304336"/>
              <a:gd name="connsiteX0" fmla="*/ 0 w 2627824"/>
              <a:gd name="connsiteY0" fmla="*/ 458794 h 2242522"/>
              <a:gd name="connsiteX1" fmla="*/ 2352161 w 2627824"/>
              <a:gd name="connsiteY1" fmla="*/ 0 h 2242522"/>
              <a:gd name="connsiteX2" fmla="*/ 2627824 w 2627824"/>
              <a:gd name="connsiteY2" fmla="*/ 2242522 h 2242522"/>
              <a:gd name="connsiteX3" fmla="*/ 0 w 2627824"/>
              <a:gd name="connsiteY3" fmla="*/ 2242522 h 2242522"/>
              <a:gd name="connsiteX4" fmla="*/ 0 w 2627824"/>
              <a:gd name="connsiteY4" fmla="*/ 458794 h 2242522"/>
              <a:gd name="connsiteX0" fmla="*/ 0 w 2352161"/>
              <a:gd name="connsiteY0" fmla="*/ 458794 h 2242522"/>
              <a:gd name="connsiteX1" fmla="*/ 2352161 w 2352161"/>
              <a:gd name="connsiteY1" fmla="*/ 0 h 2242522"/>
              <a:gd name="connsiteX2" fmla="*/ 2352161 w 2352161"/>
              <a:gd name="connsiteY2" fmla="*/ 2242522 h 2242522"/>
              <a:gd name="connsiteX3" fmla="*/ 0 w 2352161"/>
              <a:gd name="connsiteY3" fmla="*/ 2242522 h 2242522"/>
              <a:gd name="connsiteX4" fmla="*/ 0 w 2352161"/>
              <a:gd name="connsiteY4" fmla="*/ 458794 h 2242522"/>
              <a:gd name="connsiteX0" fmla="*/ 0 w 2352161"/>
              <a:gd name="connsiteY0" fmla="*/ 413838 h 2197566"/>
              <a:gd name="connsiteX1" fmla="*/ 2108929 w 2352161"/>
              <a:gd name="connsiteY1" fmla="*/ 0 h 2197566"/>
              <a:gd name="connsiteX2" fmla="*/ 2352161 w 2352161"/>
              <a:gd name="connsiteY2" fmla="*/ 2197566 h 2197566"/>
              <a:gd name="connsiteX3" fmla="*/ 0 w 2352161"/>
              <a:gd name="connsiteY3" fmla="*/ 2197566 h 2197566"/>
              <a:gd name="connsiteX4" fmla="*/ 0 w 2352161"/>
              <a:gd name="connsiteY4" fmla="*/ 413838 h 2197566"/>
              <a:gd name="connsiteX0" fmla="*/ 0 w 2108929"/>
              <a:gd name="connsiteY0" fmla="*/ 413838 h 2197566"/>
              <a:gd name="connsiteX1" fmla="*/ 2108929 w 2108929"/>
              <a:gd name="connsiteY1" fmla="*/ 0 h 2197566"/>
              <a:gd name="connsiteX2" fmla="*/ 2076498 w 2108929"/>
              <a:gd name="connsiteY2" fmla="*/ 2197566 h 2197566"/>
              <a:gd name="connsiteX3" fmla="*/ 0 w 2108929"/>
              <a:gd name="connsiteY3" fmla="*/ 2197566 h 2197566"/>
              <a:gd name="connsiteX4" fmla="*/ 0 w 2108929"/>
              <a:gd name="connsiteY4" fmla="*/ 413838 h 2197566"/>
              <a:gd name="connsiteX0" fmla="*/ 0 w 2108929"/>
              <a:gd name="connsiteY0" fmla="*/ 413838 h 2197566"/>
              <a:gd name="connsiteX1" fmla="*/ 2108929 w 2108929"/>
              <a:gd name="connsiteY1" fmla="*/ 0 h 2197566"/>
              <a:gd name="connsiteX2" fmla="*/ 2100821 w 2108929"/>
              <a:gd name="connsiteY2" fmla="*/ 2197566 h 2197566"/>
              <a:gd name="connsiteX3" fmla="*/ 0 w 2108929"/>
              <a:gd name="connsiteY3" fmla="*/ 2197566 h 2197566"/>
              <a:gd name="connsiteX4" fmla="*/ 0 w 2108929"/>
              <a:gd name="connsiteY4" fmla="*/ 413838 h 2197566"/>
              <a:gd name="connsiteX0" fmla="*/ 0 w 2117396"/>
              <a:gd name="connsiteY0" fmla="*/ 413838 h 2197566"/>
              <a:gd name="connsiteX1" fmla="*/ 2108929 w 2117396"/>
              <a:gd name="connsiteY1" fmla="*/ 0 h 2197566"/>
              <a:gd name="connsiteX2" fmla="*/ 2117037 w 2117396"/>
              <a:gd name="connsiteY2" fmla="*/ 2197566 h 2197566"/>
              <a:gd name="connsiteX3" fmla="*/ 0 w 2117396"/>
              <a:gd name="connsiteY3" fmla="*/ 2197566 h 2197566"/>
              <a:gd name="connsiteX4" fmla="*/ 0 w 2117396"/>
              <a:gd name="connsiteY4" fmla="*/ 413838 h 2197566"/>
              <a:gd name="connsiteX0" fmla="*/ 0 w 2108929"/>
              <a:gd name="connsiteY0" fmla="*/ 413838 h 2197566"/>
              <a:gd name="connsiteX1" fmla="*/ 2108929 w 2108929"/>
              <a:gd name="connsiteY1" fmla="*/ 0 h 2197566"/>
              <a:gd name="connsiteX2" fmla="*/ 2100821 w 2108929"/>
              <a:gd name="connsiteY2" fmla="*/ 2191947 h 2197566"/>
              <a:gd name="connsiteX3" fmla="*/ 0 w 2108929"/>
              <a:gd name="connsiteY3" fmla="*/ 2197566 h 2197566"/>
              <a:gd name="connsiteX4" fmla="*/ 0 w 2108929"/>
              <a:gd name="connsiteY4" fmla="*/ 413838 h 21975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08929" h="2197566">
                <a:moveTo>
                  <a:pt x="0" y="413838"/>
                </a:moveTo>
                <a:lnTo>
                  <a:pt x="2108929" y="0"/>
                </a:lnTo>
                <a:cubicBezTo>
                  <a:pt x="2106226" y="732522"/>
                  <a:pt x="2103524" y="1459425"/>
                  <a:pt x="2100821" y="2191947"/>
                </a:cubicBezTo>
                <a:lnTo>
                  <a:pt x="0" y="2197566"/>
                </a:lnTo>
                <a:lnTo>
                  <a:pt x="0" y="413838"/>
                </a:lnTo>
                <a:close/>
              </a:path>
            </a:pathLst>
          </a:custGeom>
          <a:solidFill>
            <a:srgbClr val="009FE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36000" tIns="36000" rIns="36000" bIns="36000" rtlCol="0" anchor="ctr">
            <a:normAutofit/>
          </a:bodyPr>
          <a:lstStyle/>
          <a:p>
            <a:pPr algn="ctr"/>
            <a:endParaRPr lang="de-DE"/>
          </a:p>
        </p:txBody>
      </p:sp>
      <p:sp>
        <p:nvSpPr>
          <p:cNvPr id="12" name="Textplatzhalter 22"/>
          <p:cNvSpPr>
            <a:spLocks noGrp="1"/>
          </p:cNvSpPr>
          <p:nvPr>
            <p:ph type="body" sz="quarter" idx="15"/>
          </p:nvPr>
        </p:nvSpPr>
        <p:spPr>
          <a:xfrm>
            <a:off x="551599" y="3504603"/>
            <a:ext cx="1572996" cy="1660224"/>
          </a:xfrm>
          <a:noFill/>
        </p:spPr>
        <p:txBody>
          <a:bodyPr vert="horz" wrap="square" lIns="36000" tIns="36000" rIns="36000" bIns="36000" rtlCol="0" anchor="ctr">
            <a:noAutofit/>
          </a:bodyPr>
          <a:lstStyle>
            <a:lvl1pPr marL="0" indent="0">
              <a:buNone/>
              <a:defRPr lang="de-DE" sz="1400" dirty="0" smtClean="0">
                <a:solidFill>
                  <a:schemeClr val="bg1"/>
                </a:solidFill>
              </a:defRPr>
            </a:lvl1pPr>
          </a:lstStyle>
          <a:p>
            <a:pPr marL="0" lvl="0" algn="ctr"/>
            <a:r>
              <a:rPr lang="de-DE"/>
              <a:t>Text</a:t>
            </a:r>
          </a:p>
        </p:txBody>
      </p:sp>
      <p:sp>
        <p:nvSpPr>
          <p:cNvPr id="25" name="Rechteck 3"/>
          <p:cNvSpPr/>
          <p:nvPr userDrawn="1"/>
        </p:nvSpPr>
        <p:spPr>
          <a:xfrm>
            <a:off x="4882869" y="2775052"/>
            <a:ext cx="1585652" cy="2383917"/>
          </a:xfrm>
          <a:custGeom>
            <a:avLst/>
            <a:gdLst>
              <a:gd name="connsiteX0" fmla="*/ 0 w 2627824"/>
              <a:gd name="connsiteY0" fmla="*/ 0 h 2304336"/>
              <a:gd name="connsiteX1" fmla="*/ 2627824 w 2627824"/>
              <a:gd name="connsiteY1" fmla="*/ 0 h 2304336"/>
              <a:gd name="connsiteX2" fmla="*/ 2627824 w 2627824"/>
              <a:gd name="connsiteY2" fmla="*/ 2304336 h 2304336"/>
              <a:gd name="connsiteX3" fmla="*/ 0 w 2627824"/>
              <a:gd name="connsiteY3" fmla="*/ 2304336 h 2304336"/>
              <a:gd name="connsiteX4" fmla="*/ 0 w 2627824"/>
              <a:gd name="connsiteY4" fmla="*/ 0 h 2304336"/>
              <a:gd name="connsiteX0" fmla="*/ 0 w 2627824"/>
              <a:gd name="connsiteY0" fmla="*/ 520608 h 2304336"/>
              <a:gd name="connsiteX1" fmla="*/ 2627824 w 2627824"/>
              <a:gd name="connsiteY1" fmla="*/ 0 h 2304336"/>
              <a:gd name="connsiteX2" fmla="*/ 2627824 w 2627824"/>
              <a:gd name="connsiteY2" fmla="*/ 2304336 h 2304336"/>
              <a:gd name="connsiteX3" fmla="*/ 0 w 2627824"/>
              <a:gd name="connsiteY3" fmla="*/ 2304336 h 2304336"/>
              <a:gd name="connsiteX4" fmla="*/ 0 w 2627824"/>
              <a:gd name="connsiteY4" fmla="*/ 520608 h 2304336"/>
              <a:gd name="connsiteX0" fmla="*/ 0 w 2627824"/>
              <a:gd name="connsiteY0" fmla="*/ 458794 h 2242522"/>
              <a:gd name="connsiteX1" fmla="*/ 2352161 w 2627824"/>
              <a:gd name="connsiteY1" fmla="*/ 0 h 2242522"/>
              <a:gd name="connsiteX2" fmla="*/ 2627824 w 2627824"/>
              <a:gd name="connsiteY2" fmla="*/ 2242522 h 2242522"/>
              <a:gd name="connsiteX3" fmla="*/ 0 w 2627824"/>
              <a:gd name="connsiteY3" fmla="*/ 2242522 h 2242522"/>
              <a:gd name="connsiteX4" fmla="*/ 0 w 2627824"/>
              <a:gd name="connsiteY4" fmla="*/ 458794 h 2242522"/>
              <a:gd name="connsiteX0" fmla="*/ 0 w 2352161"/>
              <a:gd name="connsiteY0" fmla="*/ 458794 h 2242522"/>
              <a:gd name="connsiteX1" fmla="*/ 2352161 w 2352161"/>
              <a:gd name="connsiteY1" fmla="*/ 0 h 2242522"/>
              <a:gd name="connsiteX2" fmla="*/ 2352161 w 2352161"/>
              <a:gd name="connsiteY2" fmla="*/ 2242522 h 2242522"/>
              <a:gd name="connsiteX3" fmla="*/ 0 w 2352161"/>
              <a:gd name="connsiteY3" fmla="*/ 2242522 h 2242522"/>
              <a:gd name="connsiteX4" fmla="*/ 0 w 2352161"/>
              <a:gd name="connsiteY4" fmla="*/ 458794 h 2242522"/>
              <a:gd name="connsiteX0" fmla="*/ 0 w 2352161"/>
              <a:gd name="connsiteY0" fmla="*/ 413838 h 2197566"/>
              <a:gd name="connsiteX1" fmla="*/ 2108929 w 2352161"/>
              <a:gd name="connsiteY1" fmla="*/ 0 h 2197566"/>
              <a:gd name="connsiteX2" fmla="*/ 2352161 w 2352161"/>
              <a:gd name="connsiteY2" fmla="*/ 2197566 h 2197566"/>
              <a:gd name="connsiteX3" fmla="*/ 0 w 2352161"/>
              <a:gd name="connsiteY3" fmla="*/ 2197566 h 2197566"/>
              <a:gd name="connsiteX4" fmla="*/ 0 w 2352161"/>
              <a:gd name="connsiteY4" fmla="*/ 413838 h 2197566"/>
              <a:gd name="connsiteX0" fmla="*/ 0 w 2108929"/>
              <a:gd name="connsiteY0" fmla="*/ 413838 h 2197566"/>
              <a:gd name="connsiteX1" fmla="*/ 2108929 w 2108929"/>
              <a:gd name="connsiteY1" fmla="*/ 0 h 2197566"/>
              <a:gd name="connsiteX2" fmla="*/ 2076498 w 2108929"/>
              <a:gd name="connsiteY2" fmla="*/ 2197566 h 2197566"/>
              <a:gd name="connsiteX3" fmla="*/ 0 w 2108929"/>
              <a:gd name="connsiteY3" fmla="*/ 2197566 h 2197566"/>
              <a:gd name="connsiteX4" fmla="*/ 0 w 2108929"/>
              <a:gd name="connsiteY4" fmla="*/ 413838 h 2197566"/>
              <a:gd name="connsiteX0" fmla="*/ 0 w 2108929"/>
              <a:gd name="connsiteY0" fmla="*/ 413838 h 2197566"/>
              <a:gd name="connsiteX1" fmla="*/ 2108929 w 2108929"/>
              <a:gd name="connsiteY1" fmla="*/ 0 h 2197566"/>
              <a:gd name="connsiteX2" fmla="*/ 2100821 w 2108929"/>
              <a:gd name="connsiteY2" fmla="*/ 2197566 h 2197566"/>
              <a:gd name="connsiteX3" fmla="*/ 0 w 2108929"/>
              <a:gd name="connsiteY3" fmla="*/ 2197566 h 2197566"/>
              <a:gd name="connsiteX4" fmla="*/ 0 w 2108929"/>
              <a:gd name="connsiteY4" fmla="*/ 413838 h 2197566"/>
              <a:gd name="connsiteX0" fmla="*/ 0 w 2117396"/>
              <a:gd name="connsiteY0" fmla="*/ 413838 h 2197566"/>
              <a:gd name="connsiteX1" fmla="*/ 2108929 w 2117396"/>
              <a:gd name="connsiteY1" fmla="*/ 0 h 2197566"/>
              <a:gd name="connsiteX2" fmla="*/ 2117037 w 2117396"/>
              <a:gd name="connsiteY2" fmla="*/ 2197566 h 2197566"/>
              <a:gd name="connsiteX3" fmla="*/ 0 w 2117396"/>
              <a:gd name="connsiteY3" fmla="*/ 2197566 h 2197566"/>
              <a:gd name="connsiteX4" fmla="*/ 0 w 2117396"/>
              <a:gd name="connsiteY4" fmla="*/ 413838 h 2197566"/>
              <a:gd name="connsiteX0" fmla="*/ 0 w 2108929"/>
              <a:gd name="connsiteY0" fmla="*/ 413838 h 2197566"/>
              <a:gd name="connsiteX1" fmla="*/ 2108929 w 2108929"/>
              <a:gd name="connsiteY1" fmla="*/ 0 h 2197566"/>
              <a:gd name="connsiteX2" fmla="*/ 2100821 w 2108929"/>
              <a:gd name="connsiteY2" fmla="*/ 2191947 h 2197566"/>
              <a:gd name="connsiteX3" fmla="*/ 0 w 2108929"/>
              <a:gd name="connsiteY3" fmla="*/ 2197566 h 2197566"/>
              <a:gd name="connsiteX4" fmla="*/ 0 w 2108929"/>
              <a:gd name="connsiteY4" fmla="*/ 413838 h 21975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08929" h="2197566">
                <a:moveTo>
                  <a:pt x="0" y="413838"/>
                </a:moveTo>
                <a:lnTo>
                  <a:pt x="2108929" y="0"/>
                </a:lnTo>
                <a:cubicBezTo>
                  <a:pt x="2106226" y="732522"/>
                  <a:pt x="2103524" y="1459425"/>
                  <a:pt x="2100821" y="2191947"/>
                </a:cubicBezTo>
                <a:lnTo>
                  <a:pt x="0" y="2197566"/>
                </a:lnTo>
                <a:lnTo>
                  <a:pt x="0" y="413838"/>
                </a:lnTo>
                <a:close/>
              </a:path>
            </a:pathLst>
          </a:custGeom>
          <a:solidFill>
            <a:srgbClr val="009FE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36000" tIns="36000" rIns="36000" bIns="36000" rtlCol="0" anchor="ctr">
            <a:normAutofit/>
          </a:bodyPr>
          <a:lstStyle/>
          <a:p>
            <a:pPr algn="ctr"/>
            <a:endParaRPr lang="de-DE" sz="1400"/>
          </a:p>
        </p:txBody>
      </p:sp>
      <p:sp>
        <p:nvSpPr>
          <p:cNvPr id="32" name="Rechteck 3"/>
          <p:cNvSpPr/>
          <p:nvPr userDrawn="1"/>
        </p:nvSpPr>
        <p:spPr>
          <a:xfrm>
            <a:off x="7020233" y="2775054"/>
            <a:ext cx="1585652" cy="2383917"/>
          </a:xfrm>
          <a:custGeom>
            <a:avLst/>
            <a:gdLst>
              <a:gd name="connsiteX0" fmla="*/ 0 w 2627824"/>
              <a:gd name="connsiteY0" fmla="*/ 0 h 2304336"/>
              <a:gd name="connsiteX1" fmla="*/ 2627824 w 2627824"/>
              <a:gd name="connsiteY1" fmla="*/ 0 h 2304336"/>
              <a:gd name="connsiteX2" fmla="*/ 2627824 w 2627824"/>
              <a:gd name="connsiteY2" fmla="*/ 2304336 h 2304336"/>
              <a:gd name="connsiteX3" fmla="*/ 0 w 2627824"/>
              <a:gd name="connsiteY3" fmla="*/ 2304336 h 2304336"/>
              <a:gd name="connsiteX4" fmla="*/ 0 w 2627824"/>
              <a:gd name="connsiteY4" fmla="*/ 0 h 2304336"/>
              <a:gd name="connsiteX0" fmla="*/ 0 w 2627824"/>
              <a:gd name="connsiteY0" fmla="*/ 520608 h 2304336"/>
              <a:gd name="connsiteX1" fmla="*/ 2627824 w 2627824"/>
              <a:gd name="connsiteY1" fmla="*/ 0 h 2304336"/>
              <a:gd name="connsiteX2" fmla="*/ 2627824 w 2627824"/>
              <a:gd name="connsiteY2" fmla="*/ 2304336 h 2304336"/>
              <a:gd name="connsiteX3" fmla="*/ 0 w 2627824"/>
              <a:gd name="connsiteY3" fmla="*/ 2304336 h 2304336"/>
              <a:gd name="connsiteX4" fmla="*/ 0 w 2627824"/>
              <a:gd name="connsiteY4" fmla="*/ 520608 h 2304336"/>
              <a:gd name="connsiteX0" fmla="*/ 0 w 2627824"/>
              <a:gd name="connsiteY0" fmla="*/ 458794 h 2242522"/>
              <a:gd name="connsiteX1" fmla="*/ 2352161 w 2627824"/>
              <a:gd name="connsiteY1" fmla="*/ 0 h 2242522"/>
              <a:gd name="connsiteX2" fmla="*/ 2627824 w 2627824"/>
              <a:gd name="connsiteY2" fmla="*/ 2242522 h 2242522"/>
              <a:gd name="connsiteX3" fmla="*/ 0 w 2627824"/>
              <a:gd name="connsiteY3" fmla="*/ 2242522 h 2242522"/>
              <a:gd name="connsiteX4" fmla="*/ 0 w 2627824"/>
              <a:gd name="connsiteY4" fmla="*/ 458794 h 2242522"/>
              <a:gd name="connsiteX0" fmla="*/ 0 w 2352161"/>
              <a:gd name="connsiteY0" fmla="*/ 458794 h 2242522"/>
              <a:gd name="connsiteX1" fmla="*/ 2352161 w 2352161"/>
              <a:gd name="connsiteY1" fmla="*/ 0 h 2242522"/>
              <a:gd name="connsiteX2" fmla="*/ 2352161 w 2352161"/>
              <a:gd name="connsiteY2" fmla="*/ 2242522 h 2242522"/>
              <a:gd name="connsiteX3" fmla="*/ 0 w 2352161"/>
              <a:gd name="connsiteY3" fmla="*/ 2242522 h 2242522"/>
              <a:gd name="connsiteX4" fmla="*/ 0 w 2352161"/>
              <a:gd name="connsiteY4" fmla="*/ 458794 h 2242522"/>
              <a:gd name="connsiteX0" fmla="*/ 0 w 2352161"/>
              <a:gd name="connsiteY0" fmla="*/ 413838 h 2197566"/>
              <a:gd name="connsiteX1" fmla="*/ 2108929 w 2352161"/>
              <a:gd name="connsiteY1" fmla="*/ 0 h 2197566"/>
              <a:gd name="connsiteX2" fmla="*/ 2352161 w 2352161"/>
              <a:gd name="connsiteY2" fmla="*/ 2197566 h 2197566"/>
              <a:gd name="connsiteX3" fmla="*/ 0 w 2352161"/>
              <a:gd name="connsiteY3" fmla="*/ 2197566 h 2197566"/>
              <a:gd name="connsiteX4" fmla="*/ 0 w 2352161"/>
              <a:gd name="connsiteY4" fmla="*/ 413838 h 2197566"/>
              <a:gd name="connsiteX0" fmla="*/ 0 w 2108929"/>
              <a:gd name="connsiteY0" fmla="*/ 413838 h 2197566"/>
              <a:gd name="connsiteX1" fmla="*/ 2108929 w 2108929"/>
              <a:gd name="connsiteY1" fmla="*/ 0 h 2197566"/>
              <a:gd name="connsiteX2" fmla="*/ 2076498 w 2108929"/>
              <a:gd name="connsiteY2" fmla="*/ 2197566 h 2197566"/>
              <a:gd name="connsiteX3" fmla="*/ 0 w 2108929"/>
              <a:gd name="connsiteY3" fmla="*/ 2197566 h 2197566"/>
              <a:gd name="connsiteX4" fmla="*/ 0 w 2108929"/>
              <a:gd name="connsiteY4" fmla="*/ 413838 h 2197566"/>
              <a:gd name="connsiteX0" fmla="*/ 0 w 2108929"/>
              <a:gd name="connsiteY0" fmla="*/ 413838 h 2197566"/>
              <a:gd name="connsiteX1" fmla="*/ 2108929 w 2108929"/>
              <a:gd name="connsiteY1" fmla="*/ 0 h 2197566"/>
              <a:gd name="connsiteX2" fmla="*/ 2100821 w 2108929"/>
              <a:gd name="connsiteY2" fmla="*/ 2197566 h 2197566"/>
              <a:gd name="connsiteX3" fmla="*/ 0 w 2108929"/>
              <a:gd name="connsiteY3" fmla="*/ 2197566 h 2197566"/>
              <a:gd name="connsiteX4" fmla="*/ 0 w 2108929"/>
              <a:gd name="connsiteY4" fmla="*/ 413838 h 2197566"/>
              <a:gd name="connsiteX0" fmla="*/ 0 w 2117396"/>
              <a:gd name="connsiteY0" fmla="*/ 413838 h 2197566"/>
              <a:gd name="connsiteX1" fmla="*/ 2108929 w 2117396"/>
              <a:gd name="connsiteY1" fmla="*/ 0 h 2197566"/>
              <a:gd name="connsiteX2" fmla="*/ 2117037 w 2117396"/>
              <a:gd name="connsiteY2" fmla="*/ 2197566 h 2197566"/>
              <a:gd name="connsiteX3" fmla="*/ 0 w 2117396"/>
              <a:gd name="connsiteY3" fmla="*/ 2197566 h 2197566"/>
              <a:gd name="connsiteX4" fmla="*/ 0 w 2117396"/>
              <a:gd name="connsiteY4" fmla="*/ 413838 h 2197566"/>
              <a:gd name="connsiteX0" fmla="*/ 0 w 2108929"/>
              <a:gd name="connsiteY0" fmla="*/ 413838 h 2197566"/>
              <a:gd name="connsiteX1" fmla="*/ 2108929 w 2108929"/>
              <a:gd name="connsiteY1" fmla="*/ 0 h 2197566"/>
              <a:gd name="connsiteX2" fmla="*/ 2100821 w 2108929"/>
              <a:gd name="connsiteY2" fmla="*/ 2191947 h 2197566"/>
              <a:gd name="connsiteX3" fmla="*/ 0 w 2108929"/>
              <a:gd name="connsiteY3" fmla="*/ 2197566 h 2197566"/>
              <a:gd name="connsiteX4" fmla="*/ 0 w 2108929"/>
              <a:gd name="connsiteY4" fmla="*/ 413838 h 21975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08929" h="2197566">
                <a:moveTo>
                  <a:pt x="0" y="413838"/>
                </a:moveTo>
                <a:lnTo>
                  <a:pt x="2108929" y="0"/>
                </a:lnTo>
                <a:cubicBezTo>
                  <a:pt x="2106226" y="732522"/>
                  <a:pt x="2103524" y="1459425"/>
                  <a:pt x="2100821" y="2191947"/>
                </a:cubicBezTo>
                <a:lnTo>
                  <a:pt x="0" y="2197566"/>
                </a:lnTo>
                <a:lnTo>
                  <a:pt x="0" y="413838"/>
                </a:lnTo>
                <a:close/>
              </a:path>
            </a:pathLst>
          </a:custGeom>
          <a:solidFill>
            <a:srgbClr val="009FE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36000" tIns="36000" rIns="36000" bIns="36000" rtlCol="0" anchor="ctr"/>
          <a:lstStyle/>
          <a:p>
            <a:pPr algn="ctr"/>
            <a:endParaRPr lang="de-DE" sz="1400"/>
          </a:p>
        </p:txBody>
      </p:sp>
      <p:sp>
        <p:nvSpPr>
          <p:cNvPr id="44" name="Textplatzhalter 22"/>
          <p:cNvSpPr>
            <a:spLocks noGrp="1"/>
          </p:cNvSpPr>
          <p:nvPr>
            <p:ph type="body" sz="quarter" idx="23"/>
          </p:nvPr>
        </p:nvSpPr>
        <p:spPr>
          <a:xfrm>
            <a:off x="4889197" y="3509868"/>
            <a:ext cx="1572996" cy="1660224"/>
          </a:xfrm>
          <a:noFill/>
        </p:spPr>
        <p:txBody>
          <a:bodyPr wrap="square" lIns="36000" tIns="36000" rIns="36000" bIns="36000" rtlCol="0" anchor="ctr">
            <a:noAutofit/>
          </a:bodyPr>
          <a:lstStyle>
            <a:lvl1pPr marL="0" indent="0">
              <a:buNone/>
              <a:defRPr lang="de-DE" sz="1400" dirty="0" smtClean="0">
                <a:solidFill>
                  <a:schemeClr val="bg1"/>
                </a:solidFill>
              </a:defRPr>
            </a:lvl1pPr>
          </a:lstStyle>
          <a:p>
            <a:pPr marL="0" lvl="0" algn="ctr"/>
            <a:r>
              <a:rPr lang="de-DE"/>
              <a:t>Text</a:t>
            </a:r>
          </a:p>
        </p:txBody>
      </p:sp>
      <p:sp>
        <p:nvSpPr>
          <p:cNvPr id="45" name="Textplatzhalter 22"/>
          <p:cNvSpPr>
            <a:spLocks noGrp="1"/>
          </p:cNvSpPr>
          <p:nvPr>
            <p:ph type="body" sz="quarter" idx="24"/>
          </p:nvPr>
        </p:nvSpPr>
        <p:spPr>
          <a:xfrm>
            <a:off x="7032889" y="3498748"/>
            <a:ext cx="1572996" cy="1660224"/>
          </a:xfrm>
          <a:noFill/>
        </p:spPr>
        <p:txBody>
          <a:bodyPr vert="horz" wrap="square" lIns="36000" tIns="36000" rIns="36000" bIns="36000" rtlCol="0" anchor="ctr">
            <a:normAutofit/>
          </a:bodyPr>
          <a:lstStyle>
            <a:lvl1pPr marL="0" indent="0">
              <a:buNone/>
              <a:defRPr lang="de-DE" sz="1400" dirty="0" smtClean="0">
                <a:solidFill>
                  <a:schemeClr val="bg1"/>
                </a:solidFill>
              </a:defRPr>
            </a:lvl1pPr>
          </a:lstStyle>
          <a:p>
            <a:pPr marL="0" lvl="0" algn="ctr"/>
            <a:r>
              <a:rPr lang="de-DE"/>
              <a:t>Text</a:t>
            </a:r>
          </a:p>
        </p:txBody>
      </p:sp>
      <p:cxnSp>
        <p:nvCxnSpPr>
          <p:cNvPr id="50" name="Gerade Verbindung 49"/>
          <p:cNvCxnSpPr/>
          <p:nvPr userDrawn="1"/>
        </p:nvCxnSpPr>
        <p:spPr>
          <a:xfrm>
            <a:off x="180000" y="90000"/>
            <a:ext cx="0" cy="360000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itelplatzhalter 1"/>
          <p:cNvSpPr>
            <a:spLocks noGrp="1"/>
          </p:cNvSpPr>
          <p:nvPr>
            <p:ph type="title"/>
          </p:nvPr>
        </p:nvSpPr>
        <p:spPr>
          <a:xfrm>
            <a:off x="0" y="0"/>
            <a:ext cx="6001720" cy="511303"/>
          </a:xfrm>
          <a:prstGeom prst="rect">
            <a:avLst/>
          </a:prstGeom>
        </p:spPr>
        <p:txBody>
          <a:bodyPr vert="horz" lIns="360000" tIns="72000" rIns="180000" bIns="45720" rtlCol="0" anchor="ctr" anchorCtr="0">
            <a:noAutofit/>
          </a:bodyPr>
          <a:lstStyle/>
          <a:p>
            <a:pPr marL="0" lvl="0"/>
            <a:r>
              <a:rPr lang="de-DE"/>
              <a:t>TITEL</a:t>
            </a:r>
          </a:p>
        </p:txBody>
      </p:sp>
      <p:sp>
        <p:nvSpPr>
          <p:cNvPr id="7" name="Textplatzhalter 8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14800"/>
            <a:ext cx="6012160" cy="216000"/>
          </a:xfrm>
        </p:spPr>
        <p:txBody>
          <a:bodyPr vert="horz" lIns="360000" tIns="0" rIns="180000" bIns="45720" rtlCol="0" anchor="t">
            <a:noAutofit/>
          </a:bodyPr>
          <a:lstStyle>
            <a:lvl1pPr marL="0" indent="0">
              <a:buNone/>
              <a:defRPr lang="de-DE" sz="1400" cap="all" baseline="0" smtClean="0">
                <a:solidFill>
                  <a:schemeClr val="bg1"/>
                </a:solidFill>
                <a:latin typeface="AdelsFuturaCondensedLight" pitchFamily="50" charset="0"/>
                <a:ea typeface="+mj-ea"/>
                <a:cs typeface="+mj-cs"/>
              </a:defRPr>
            </a:lvl1pPr>
            <a:lvl2pPr>
              <a:defRPr lang="de-DE" sz="1800" smtClean="0">
                <a:solidFill>
                  <a:schemeClr val="tx1"/>
                </a:solidFill>
                <a:latin typeface="+mn-lt"/>
              </a:defRPr>
            </a:lvl2pPr>
            <a:lvl3pPr>
              <a:defRPr lang="de-DE" smtClean="0">
                <a:solidFill>
                  <a:schemeClr val="tx1"/>
                </a:solidFill>
                <a:latin typeface="+mn-lt"/>
              </a:defRPr>
            </a:lvl3pPr>
            <a:lvl4pPr>
              <a:defRPr lang="de-DE" sz="1800" smtClean="0">
                <a:solidFill>
                  <a:schemeClr val="tx1"/>
                </a:solidFill>
                <a:latin typeface="+mn-lt"/>
              </a:defRPr>
            </a:lvl4pPr>
            <a:lvl5pPr>
              <a:defRPr lang="de-DE" sz="1800">
                <a:solidFill>
                  <a:schemeClr val="tx1"/>
                </a:solidFill>
                <a:latin typeface="+mn-lt"/>
              </a:defRPr>
            </a:lvl5pPr>
          </a:lstStyle>
          <a:p>
            <a:r>
              <a:rPr lang="de-DE" sz="1400">
                <a:solidFill>
                  <a:schemeClr val="bg1"/>
                </a:solidFill>
                <a:latin typeface="AdelsFuturaCondensedLight" pitchFamily="50" charset="0"/>
              </a:rPr>
              <a:t>SUBLINE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25"/>
          </p:nvPr>
        </p:nvSpPr>
        <p:spPr>
          <a:xfrm>
            <a:off x="654969" y="2161029"/>
            <a:ext cx="1353600" cy="1353600"/>
          </a:xfr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0" tIns="0" rIns="0" bIns="0" rtlCol="0" anchor="ctr" anchorCtr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Symbol" panose="05050102010706020507" pitchFamily="18" charset="2"/>
              <a:buNone/>
              <a:defRPr lang="de-DE" sz="1800" kern="1200" dirty="0" smtClean="0">
                <a:solidFill>
                  <a:srgbClr val="E3E3E3">
                    <a:lumMod val="50000"/>
                  </a:srgbClr>
                </a:solidFill>
                <a:latin typeface="AdelsFuturaCondensedBold" pitchFamily="50" charset="0"/>
                <a:ea typeface="+mn-ea"/>
                <a:cs typeface="+mn-cs"/>
              </a:defRPr>
            </a:lvl1pPr>
            <a:lvl2pPr>
              <a:defRPr lang="de-DE" dirty="0" smtClean="0"/>
            </a:lvl2pPr>
            <a:lvl3pPr>
              <a:defRPr lang="de-DE" dirty="0" smtClean="0"/>
            </a:lvl3pPr>
            <a:lvl4pPr>
              <a:defRPr lang="de-DE" dirty="0" smtClean="0"/>
            </a:lvl4pPr>
            <a:lvl5pPr>
              <a:defRPr lang="de-DE" dirty="0"/>
            </a:lvl5pPr>
          </a:lstStyle>
          <a:p>
            <a:pPr marL="0" lvl="0" indent="0">
              <a:buNone/>
            </a:pPr>
            <a:r>
              <a:rPr lang="de-DE"/>
              <a:t>Text</a:t>
            </a:r>
          </a:p>
        </p:txBody>
      </p:sp>
      <p:sp>
        <p:nvSpPr>
          <p:cNvPr id="28" name="Textplatzhalter 2"/>
          <p:cNvSpPr>
            <a:spLocks noGrp="1"/>
          </p:cNvSpPr>
          <p:nvPr>
            <p:ph type="body" sz="quarter" idx="26"/>
          </p:nvPr>
        </p:nvSpPr>
        <p:spPr>
          <a:xfrm>
            <a:off x="7135431" y="2209966"/>
            <a:ext cx="1353600" cy="1353600"/>
          </a:xfr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0" tIns="0" rIns="0" bIns="0" rtlCol="0" anchor="ctr" anchorCtr="0">
            <a:normAutofit/>
          </a:bodyPr>
          <a:lstStyle>
            <a:lvl1pPr algn="ctr">
              <a:defRPr lang="de-DE" sz="1800" kern="1200" dirty="0" smtClean="0">
                <a:solidFill>
                  <a:srgbClr val="E3E3E3">
                    <a:lumMod val="50000"/>
                  </a:srgbClr>
                </a:solidFill>
                <a:latin typeface="AdelsFuturaCondensedBold" pitchFamily="50" charset="0"/>
                <a:ea typeface="+mn-ea"/>
                <a:cs typeface="+mn-cs"/>
              </a:defRPr>
            </a:lvl1pPr>
            <a:lvl2pPr>
              <a:defRPr lang="de-DE" dirty="0" smtClean="0"/>
            </a:lvl2pPr>
            <a:lvl3pPr>
              <a:defRPr lang="de-DE" dirty="0" smtClean="0"/>
            </a:lvl3pPr>
            <a:lvl4pPr>
              <a:defRPr lang="de-DE" dirty="0" smtClean="0"/>
            </a:lvl4pPr>
            <a:lvl5pPr>
              <a:defRPr lang="de-DE" dirty="0"/>
            </a:lvl5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buFont typeface="Symbol" panose="05050102010706020507" pitchFamily="18" charset="2"/>
              <a:buNone/>
            </a:pPr>
            <a:r>
              <a:rPr lang="de-DE"/>
              <a:t>Text</a:t>
            </a:r>
          </a:p>
        </p:txBody>
      </p:sp>
      <p:sp>
        <p:nvSpPr>
          <p:cNvPr id="29" name="Textplatzhalter 2"/>
          <p:cNvSpPr>
            <a:spLocks noGrp="1"/>
          </p:cNvSpPr>
          <p:nvPr>
            <p:ph type="body" sz="quarter" idx="27"/>
          </p:nvPr>
        </p:nvSpPr>
        <p:spPr>
          <a:xfrm>
            <a:off x="4998895" y="2166294"/>
            <a:ext cx="1353600" cy="1353600"/>
          </a:xfr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0" tIns="0" rIns="0" bIns="0" rtlCol="0" anchor="ctr" anchorCtr="0">
            <a:normAutofit/>
          </a:bodyPr>
          <a:lstStyle>
            <a:lvl1pPr algn="ctr">
              <a:defRPr lang="de-DE" sz="1800" kern="1200" dirty="0" smtClean="0">
                <a:solidFill>
                  <a:srgbClr val="E3E3E3">
                    <a:lumMod val="50000"/>
                  </a:srgbClr>
                </a:solidFill>
                <a:latin typeface="AdelsFuturaCondensedBold" pitchFamily="50" charset="0"/>
                <a:ea typeface="+mn-ea"/>
                <a:cs typeface="+mn-cs"/>
              </a:defRPr>
            </a:lvl1pPr>
            <a:lvl2pPr>
              <a:defRPr lang="de-DE" dirty="0" smtClean="0"/>
            </a:lvl2pPr>
            <a:lvl3pPr>
              <a:defRPr lang="de-DE" dirty="0" smtClean="0"/>
            </a:lvl3pPr>
            <a:lvl4pPr>
              <a:defRPr lang="de-DE" dirty="0" smtClean="0"/>
            </a:lvl4pPr>
            <a:lvl5pPr>
              <a:defRPr lang="de-DE" dirty="0"/>
            </a:lvl5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buFont typeface="Symbol" panose="05050102010706020507" pitchFamily="18" charset="2"/>
              <a:buNone/>
            </a:pPr>
            <a:r>
              <a:rPr lang="de-DE"/>
              <a:t>Text</a:t>
            </a:r>
          </a:p>
        </p:txBody>
      </p:sp>
      <p:pic>
        <p:nvPicPr>
          <p:cNvPr id="36" name="Picture 2" descr="Z:\ADELS 2017\Präsentation\Daten\logo-adels-weiss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5789" y="123825"/>
            <a:ext cx="1058824" cy="43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Rechteck 3">
            <a:extLst>
              <a:ext uri="{FF2B5EF4-FFF2-40B4-BE49-F238E27FC236}">
                <a16:creationId xmlns:a16="http://schemas.microsoft.com/office/drawing/2014/main" id="{3F0C2CAB-7C53-4FDD-A7CF-3375AD346A94}"/>
              </a:ext>
            </a:extLst>
          </p:cNvPr>
          <p:cNvSpPr/>
          <p:nvPr userDrawn="1"/>
        </p:nvSpPr>
        <p:spPr>
          <a:xfrm>
            <a:off x="2663538" y="2775053"/>
            <a:ext cx="1585652" cy="2383917"/>
          </a:xfrm>
          <a:custGeom>
            <a:avLst/>
            <a:gdLst>
              <a:gd name="connsiteX0" fmla="*/ 0 w 2627824"/>
              <a:gd name="connsiteY0" fmla="*/ 0 h 2304336"/>
              <a:gd name="connsiteX1" fmla="*/ 2627824 w 2627824"/>
              <a:gd name="connsiteY1" fmla="*/ 0 h 2304336"/>
              <a:gd name="connsiteX2" fmla="*/ 2627824 w 2627824"/>
              <a:gd name="connsiteY2" fmla="*/ 2304336 h 2304336"/>
              <a:gd name="connsiteX3" fmla="*/ 0 w 2627824"/>
              <a:gd name="connsiteY3" fmla="*/ 2304336 h 2304336"/>
              <a:gd name="connsiteX4" fmla="*/ 0 w 2627824"/>
              <a:gd name="connsiteY4" fmla="*/ 0 h 2304336"/>
              <a:gd name="connsiteX0" fmla="*/ 0 w 2627824"/>
              <a:gd name="connsiteY0" fmla="*/ 520608 h 2304336"/>
              <a:gd name="connsiteX1" fmla="*/ 2627824 w 2627824"/>
              <a:gd name="connsiteY1" fmla="*/ 0 h 2304336"/>
              <a:gd name="connsiteX2" fmla="*/ 2627824 w 2627824"/>
              <a:gd name="connsiteY2" fmla="*/ 2304336 h 2304336"/>
              <a:gd name="connsiteX3" fmla="*/ 0 w 2627824"/>
              <a:gd name="connsiteY3" fmla="*/ 2304336 h 2304336"/>
              <a:gd name="connsiteX4" fmla="*/ 0 w 2627824"/>
              <a:gd name="connsiteY4" fmla="*/ 520608 h 2304336"/>
              <a:gd name="connsiteX0" fmla="*/ 0 w 2627824"/>
              <a:gd name="connsiteY0" fmla="*/ 458794 h 2242522"/>
              <a:gd name="connsiteX1" fmla="*/ 2352161 w 2627824"/>
              <a:gd name="connsiteY1" fmla="*/ 0 h 2242522"/>
              <a:gd name="connsiteX2" fmla="*/ 2627824 w 2627824"/>
              <a:gd name="connsiteY2" fmla="*/ 2242522 h 2242522"/>
              <a:gd name="connsiteX3" fmla="*/ 0 w 2627824"/>
              <a:gd name="connsiteY3" fmla="*/ 2242522 h 2242522"/>
              <a:gd name="connsiteX4" fmla="*/ 0 w 2627824"/>
              <a:gd name="connsiteY4" fmla="*/ 458794 h 2242522"/>
              <a:gd name="connsiteX0" fmla="*/ 0 w 2352161"/>
              <a:gd name="connsiteY0" fmla="*/ 458794 h 2242522"/>
              <a:gd name="connsiteX1" fmla="*/ 2352161 w 2352161"/>
              <a:gd name="connsiteY1" fmla="*/ 0 h 2242522"/>
              <a:gd name="connsiteX2" fmla="*/ 2352161 w 2352161"/>
              <a:gd name="connsiteY2" fmla="*/ 2242522 h 2242522"/>
              <a:gd name="connsiteX3" fmla="*/ 0 w 2352161"/>
              <a:gd name="connsiteY3" fmla="*/ 2242522 h 2242522"/>
              <a:gd name="connsiteX4" fmla="*/ 0 w 2352161"/>
              <a:gd name="connsiteY4" fmla="*/ 458794 h 2242522"/>
              <a:gd name="connsiteX0" fmla="*/ 0 w 2352161"/>
              <a:gd name="connsiteY0" fmla="*/ 413838 h 2197566"/>
              <a:gd name="connsiteX1" fmla="*/ 2108929 w 2352161"/>
              <a:gd name="connsiteY1" fmla="*/ 0 h 2197566"/>
              <a:gd name="connsiteX2" fmla="*/ 2352161 w 2352161"/>
              <a:gd name="connsiteY2" fmla="*/ 2197566 h 2197566"/>
              <a:gd name="connsiteX3" fmla="*/ 0 w 2352161"/>
              <a:gd name="connsiteY3" fmla="*/ 2197566 h 2197566"/>
              <a:gd name="connsiteX4" fmla="*/ 0 w 2352161"/>
              <a:gd name="connsiteY4" fmla="*/ 413838 h 2197566"/>
              <a:gd name="connsiteX0" fmla="*/ 0 w 2108929"/>
              <a:gd name="connsiteY0" fmla="*/ 413838 h 2197566"/>
              <a:gd name="connsiteX1" fmla="*/ 2108929 w 2108929"/>
              <a:gd name="connsiteY1" fmla="*/ 0 h 2197566"/>
              <a:gd name="connsiteX2" fmla="*/ 2076498 w 2108929"/>
              <a:gd name="connsiteY2" fmla="*/ 2197566 h 2197566"/>
              <a:gd name="connsiteX3" fmla="*/ 0 w 2108929"/>
              <a:gd name="connsiteY3" fmla="*/ 2197566 h 2197566"/>
              <a:gd name="connsiteX4" fmla="*/ 0 w 2108929"/>
              <a:gd name="connsiteY4" fmla="*/ 413838 h 2197566"/>
              <a:gd name="connsiteX0" fmla="*/ 0 w 2108929"/>
              <a:gd name="connsiteY0" fmla="*/ 413838 h 2197566"/>
              <a:gd name="connsiteX1" fmla="*/ 2108929 w 2108929"/>
              <a:gd name="connsiteY1" fmla="*/ 0 h 2197566"/>
              <a:gd name="connsiteX2" fmla="*/ 2100821 w 2108929"/>
              <a:gd name="connsiteY2" fmla="*/ 2197566 h 2197566"/>
              <a:gd name="connsiteX3" fmla="*/ 0 w 2108929"/>
              <a:gd name="connsiteY3" fmla="*/ 2197566 h 2197566"/>
              <a:gd name="connsiteX4" fmla="*/ 0 w 2108929"/>
              <a:gd name="connsiteY4" fmla="*/ 413838 h 2197566"/>
              <a:gd name="connsiteX0" fmla="*/ 0 w 2117396"/>
              <a:gd name="connsiteY0" fmla="*/ 413838 h 2197566"/>
              <a:gd name="connsiteX1" fmla="*/ 2108929 w 2117396"/>
              <a:gd name="connsiteY1" fmla="*/ 0 h 2197566"/>
              <a:gd name="connsiteX2" fmla="*/ 2117037 w 2117396"/>
              <a:gd name="connsiteY2" fmla="*/ 2197566 h 2197566"/>
              <a:gd name="connsiteX3" fmla="*/ 0 w 2117396"/>
              <a:gd name="connsiteY3" fmla="*/ 2197566 h 2197566"/>
              <a:gd name="connsiteX4" fmla="*/ 0 w 2117396"/>
              <a:gd name="connsiteY4" fmla="*/ 413838 h 2197566"/>
              <a:gd name="connsiteX0" fmla="*/ 0 w 2108929"/>
              <a:gd name="connsiteY0" fmla="*/ 413838 h 2197566"/>
              <a:gd name="connsiteX1" fmla="*/ 2108929 w 2108929"/>
              <a:gd name="connsiteY1" fmla="*/ 0 h 2197566"/>
              <a:gd name="connsiteX2" fmla="*/ 2100821 w 2108929"/>
              <a:gd name="connsiteY2" fmla="*/ 2191947 h 2197566"/>
              <a:gd name="connsiteX3" fmla="*/ 0 w 2108929"/>
              <a:gd name="connsiteY3" fmla="*/ 2197566 h 2197566"/>
              <a:gd name="connsiteX4" fmla="*/ 0 w 2108929"/>
              <a:gd name="connsiteY4" fmla="*/ 413838 h 21975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08929" h="2197566">
                <a:moveTo>
                  <a:pt x="0" y="413838"/>
                </a:moveTo>
                <a:lnTo>
                  <a:pt x="2108929" y="0"/>
                </a:lnTo>
                <a:cubicBezTo>
                  <a:pt x="2106226" y="732522"/>
                  <a:pt x="2103524" y="1459425"/>
                  <a:pt x="2100821" y="2191947"/>
                </a:cubicBezTo>
                <a:lnTo>
                  <a:pt x="0" y="2197566"/>
                </a:lnTo>
                <a:lnTo>
                  <a:pt x="0" y="413838"/>
                </a:lnTo>
                <a:close/>
              </a:path>
            </a:pathLst>
          </a:custGeom>
          <a:solidFill>
            <a:srgbClr val="009FE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36000" tIns="36000" rIns="36000" bIns="36000" rtlCol="0" anchor="ctr">
            <a:normAutofit/>
          </a:bodyPr>
          <a:lstStyle/>
          <a:p>
            <a:pPr algn="ctr"/>
            <a:endParaRPr lang="de-DE" sz="1400"/>
          </a:p>
        </p:txBody>
      </p:sp>
      <p:sp>
        <p:nvSpPr>
          <p:cNvPr id="31" name="Textplatzhalter 2"/>
          <p:cNvSpPr>
            <a:spLocks noGrp="1"/>
          </p:cNvSpPr>
          <p:nvPr>
            <p:ph type="body" sz="quarter" idx="29"/>
          </p:nvPr>
        </p:nvSpPr>
        <p:spPr>
          <a:xfrm>
            <a:off x="2768919" y="2145148"/>
            <a:ext cx="1353600" cy="1353600"/>
          </a:xfr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0" tIns="0" rIns="0" bIns="0" rtlCol="0" anchor="ctr" anchorCtr="0">
            <a:normAutofit/>
          </a:bodyPr>
          <a:lstStyle>
            <a:lvl1pPr algn="ctr">
              <a:defRPr lang="de-DE" sz="1800" kern="1200" dirty="0" smtClean="0">
                <a:solidFill>
                  <a:srgbClr val="E3E3E3">
                    <a:lumMod val="50000"/>
                  </a:srgbClr>
                </a:solidFill>
                <a:latin typeface="AdelsFuturaCondensedBold" pitchFamily="50" charset="0"/>
                <a:ea typeface="+mn-ea"/>
                <a:cs typeface="+mn-cs"/>
              </a:defRPr>
            </a:lvl1pPr>
            <a:lvl2pPr>
              <a:defRPr lang="de-DE" dirty="0" smtClean="0"/>
            </a:lvl2pPr>
            <a:lvl3pPr>
              <a:defRPr lang="de-DE" dirty="0" smtClean="0"/>
            </a:lvl3pPr>
            <a:lvl4pPr>
              <a:defRPr lang="de-DE" dirty="0" smtClean="0"/>
            </a:lvl4pPr>
            <a:lvl5pPr>
              <a:defRPr lang="de-DE" dirty="0"/>
            </a:lvl5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buFont typeface="Symbol" panose="05050102010706020507" pitchFamily="18" charset="2"/>
              <a:buNone/>
            </a:pPr>
            <a:r>
              <a:rPr lang="de-DE"/>
              <a:t>Text</a:t>
            </a:r>
          </a:p>
        </p:txBody>
      </p:sp>
      <p:sp>
        <p:nvSpPr>
          <p:cNvPr id="41" name="Textplatzhalter 22"/>
          <p:cNvSpPr>
            <a:spLocks noGrp="1"/>
          </p:cNvSpPr>
          <p:nvPr>
            <p:ph type="body" sz="quarter" idx="20"/>
          </p:nvPr>
        </p:nvSpPr>
        <p:spPr>
          <a:xfrm>
            <a:off x="2697683" y="3470430"/>
            <a:ext cx="1572996" cy="1660224"/>
          </a:xfrm>
          <a:noFill/>
        </p:spPr>
        <p:txBody>
          <a:bodyPr vert="horz" wrap="square" lIns="36000" tIns="36000" rIns="36000" bIns="36000" rtlCol="0" anchor="ctr">
            <a:noAutofit/>
          </a:bodyPr>
          <a:lstStyle>
            <a:lvl1pPr marL="0" indent="0">
              <a:buNone/>
              <a:defRPr lang="de-DE" sz="1400" dirty="0" smtClean="0">
                <a:solidFill>
                  <a:schemeClr val="bg1"/>
                </a:solidFill>
              </a:defRPr>
            </a:lvl1pPr>
          </a:lstStyle>
          <a:p>
            <a:pPr marL="0" lvl="0" algn="ctr"/>
            <a:r>
              <a:rPr lang="de-DE"/>
              <a:t>Text</a:t>
            </a:r>
          </a:p>
        </p:txBody>
      </p:sp>
      <p:sp>
        <p:nvSpPr>
          <p:cNvPr id="23" name="Foliennummernplatzhalter 5">
            <a:extLst>
              <a:ext uri="{FF2B5EF4-FFF2-40B4-BE49-F238E27FC236}">
                <a16:creationId xmlns:a16="http://schemas.microsoft.com/office/drawing/2014/main" id="{EA724A81-63C7-4027-B4A4-F6487BE7AA2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46122" y="4926929"/>
            <a:ext cx="360040" cy="165101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>
              <a:defRPr lang="de-DE" sz="700" smtClean="0">
                <a:solidFill>
                  <a:schemeClr val="bg1"/>
                </a:solidFill>
              </a:defRPr>
            </a:lvl1pPr>
          </a:lstStyle>
          <a:p>
            <a:pPr algn="r"/>
            <a:fld id="{9685FB39-C308-436A-80AC-4C53FE67B733}" type="slidenum">
              <a:rPr lang="de-DE" smtClean="0"/>
              <a:pPr algn="r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06135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1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8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9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2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5" grpId="0" animBg="1"/>
      <p:bldP spid="32" grpId="0" animBg="1"/>
      <p:bldP spid="44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4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4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5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5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4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" grpId="0" uiExpand="1" build="p" animBg="1">
        <p:tmplLst>
          <p:tmpl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8" grpId="0" uiExpand="1" build="p" animBg="1">
        <p:tmplLst>
          <p:tmpl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8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2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8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2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9" grpId="0" uiExpand="1" build="p" animBg="1">
        <p:tmplLst>
          <p:tmpl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9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2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9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2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7" grpId="0" animBg="1"/>
      <p:bldP spid="31" grpId="0" build="p" animBg="1">
        <p:tmplLst>
          <p:tmpl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1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3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1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3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1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1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4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ldspalte rechts 2 + Infokas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2" descr="Z:\ADELS 2012\Logos\Adels-Logo-RGB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5600" y="126000"/>
            <a:ext cx="1056994" cy="43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Freihandform 8"/>
          <p:cNvSpPr/>
          <p:nvPr userDrawn="1"/>
        </p:nvSpPr>
        <p:spPr>
          <a:xfrm flipV="1">
            <a:off x="6010631" y="4139798"/>
            <a:ext cx="3134290" cy="1005343"/>
          </a:xfrm>
          <a:custGeom>
            <a:avLst/>
            <a:gdLst>
              <a:gd name="connsiteX0" fmla="*/ 0 w 6008914"/>
              <a:gd name="connsiteY0" fmla="*/ 0 h 1182532"/>
              <a:gd name="connsiteX1" fmla="*/ 6008914 w 6008914"/>
              <a:gd name="connsiteY1" fmla="*/ 0 h 1182532"/>
              <a:gd name="connsiteX2" fmla="*/ 6008914 w 6008914"/>
              <a:gd name="connsiteY2" fmla="*/ 1182532 h 1182532"/>
              <a:gd name="connsiteX3" fmla="*/ 0 w 6008914"/>
              <a:gd name="connsiteY3" fmla="*/ 797521 h 1182532"/>
              <a:gd name="connsiteX4" fmla="*/ 0 w 6008914"/>
              <a:gd name="connsiteY4" fmla="*/ 0 h 1182532"/>
              <a:gd name="connsiteX0" fmla="*/ 2873828 w 6008914"/>
              <a:gd name="connsiteY0" fmla="*/ 0 h 1182532"/>
              <a:gd name="connsiteX1" fmla="*/ 6008914 w 6008914"/>
              <a:gd name="connsiteY1" fmla="*/ 0 h 1182532"/>
              <a:gd name="connsiteX2" fmla="*/ 6008914 w 6008914"/>
              <a:gd name="connsiteY2" fmla="*/ 1182532 h 1182532"/>
              <a:gd name="connsiteX3" fmla="*/ 0 w 6008914"/>
              <a:gd name="connsiteY3" fmla="*/ 797521 h 1182532"/>
              <a:gd name="connsiteX4" fmla="*/ 2873828 w 6008914"/>
              <a:gd name="connsiteY4" fmla="*/ 0 h 1182532"/>
              <a:gd name="connsiteX0" fmla="*/ 6875 w 3141961"/>
              <a:gd name="connsiteY0" fmla="*/ 0 h 1182532"/>
              <a:gd name="connsiteX1" fmla="*/ 3141961 w 3141961"/>
              <a:gd name="connsiteY1" fmla="*/ 0 h 1182532"/>
              <a:gd name="connsiteX2" fmla="*/ 3141961 w 3141961"/>
              <a:gd name="connsiteY2" fmla="*/ 1182532 h 1182532"/>
              <a:gd name="connsiteX3" fmla="*/ 0 w 3141961"/>
              <a:gd name="connsiteY3" fmla="*/ 976276 h 1182532"/>
              <a:gd name="connsiteX4" fmla="*/ 6875 w 3141961"/>
              <a:gd name="connsiteY4" fmla="*/ 0 h 1182532"/>
              <a:gd name="connsiteX0" fmla="*/ 661 w 3142622"/>
              <a:gd name="connsiteY0" fmla="*/ 0 h 1595043"/>
              <a:gd name="connsiteX1" fmla="*/ 3142622 w 3142622"/>
              <a:gd name="connsiteY1" fmla="*/ 412511 h 1595043"/>
              <a:gd name="connsiteX2" fmla="*/ 3142622 w 3142622"/>
              <a:gd name="connsiteY2" fmla="*/ 1595043 h 1595043"/>
              <a:gd name="connsiteX3" fmla="*/ 661 w 3142622"/>
              <a:gd name="connsiteY3" fmla="*/ 1388787 h 1595043"/>
              <a:gd name="connsiteX4" fmla="*/ 661 w 3142622"/>
              <a:gd name="connsiteY4" fmla="*/ 0 h 1595043"/>
              <a:gd name="connsiteX0" fmla="*/ 661 w 3156372"/>
              <a:gd name="connsiteY0" fmla="*/ 6875 h 1601918"/>
              <a:gd name="connsiteX1" fmla="*/ 3156372 w 3156372"/>
              <a:gd name="connsiteY1" fmla="*/ 0 h 1601918"/>
              <a:gd name="connsiteX2" fmla="*/ 3142622 w 3156372"/>
              <a:gd name="connsiteY2" fmla="*/ 1601918 h 1601918"/>
              <a:gd name="connsiteX3" fmla="*/ 661 w 3156372"/>
              <a:gd name="connsiteY3" fmla="*/ 1395662 h 1601918"/>
              <a:gd name="connsiteX4" fmla="*/ 661 w 3156372"/>
              <a:gd name="connsiteY4" fmla="*/ 6875 h 1601918"/>
              <a:gd name="connsiteX0" fmla="*/ 661 w 3156372"/>
              <a:gd name="connsiteY0" fmla="*/ 767141 h 1601918"/>
              <a:gd name="connsiteX1" fmla="*/ 3156372 w 3156372"/>
              <a:gd name="connsiteY1" fmla="*/ 0 h 1601918"/>
              <a:gd name="connsiteX2" fmla="*/ 3142622 w 3156372"/>
              <a:gd name="connsiteY2" fmla="*/ 1601918 h 1601918"/>
              <a:gd name="connsiteX3" fmla="*/ 661 w 3156372"/>
              <a:gd name="connsiteY3" fmla="*/ 1395662 h 1601918"/>
              <a:gd name="connsiteX4" fmla="*/ 661 w 3156372"/>
              <a:gd name="connsiteY4" fmla="*/ 767141 h 1601918"/>
              <a:gd name="connsiteX0" fmla="*/ 661 w 3156372"/>
              <a:gd name="connsiteY0" fmla="*/ 613693 h 1601918"/>
              <a:gd name="connsiteX1" fmla="*/ 3156372 w 3156372"/>
              <a:gd name="connsiteY1" fmla="*/ 0 h 1601918"/>
              <a:gd name="connsiteX2" fmla="*/ 3142622 w 3156372"/>
              <a:gd name="connsiteY2" fmla="*/ 1601918 h 1601918"/>
              <a:gd name="connsiteX3" fmla="*/ 661 w 3156372"/>
              <a:gd name="connsiteY3" fmla="*/ 1395662 h 1601918"/>
              <a:gd name="connsiteX4" fmla="*/ 661 w 3156372"/>
              <a:gd name="connsiteY4" fmla="*/ 613693 h 1601918"/>
              <a:gd name="connsiteX0" fmla="*/ 661 w 3142622"/>
              <a:gd name="connsiteY0" fmla="*/ 0 h 988225"/>
              <a:gd name="connsiteX1" fmla="*/ 3136349 w 3142622"/>
              <a:gd name="connsiteY1" fmla="*/ 502295 h 988225"/>
              <a:gd name="connsiteX2" fmla="*/ 3142622 w 3142622"/>
              <a:gd name="connsiteY2" fmla="*/ 988225 h 988225"/>
              <a:gd name="connsiteX3" fmla="*/ 661 w 3142622"/>
              <a:gd name="connsiteY3" fmla="*/ 781969 h 988225"/>
              <a:gd name="connsiteX4" fmla="*/ 661 w 3142622"/>
              <a:gd name="connsiteY4" fmla="*/ 0 h 988225"/>
              <a:gd name="connsiteX0" fmla="*/ 661 w 3149698"/>
              <a:gd name="connsiteY0" fmla="*/ 6874 h 995099"/>
              <a:gd name="connsiteX1" fmla="*/ 3149698 w 3149698"/>
              <a:gd name="connsiteY1" fmla="*/ 0 h 995099"/>
              <a:gd name="connsiteX2" fmla="*/ 3142622 w 3149698"/>
              <a:gd name="connsiteY2" fmla="*/ 995099 h 995099"/>
              <a:gd name="connsiteX3" fmla="*/ 661 w 3149698"/>
              <a:gd name="connsiteY3" fmla="*/ 788843 h 995099"/>
              <a:gd name="connsiteX4" fmla="*/ 661 w 3149698"/>
              <a:gd name="connsiteY4" fmla="*/ 6874 h 995099"/>
              <a:gd name="connsiteX0" fmla="*/ 661 w 3149698"/>
              <a:gd name="connsiteY0" fmla="*/ 64 h 1050002"/>
              <a:gd name="connsiteX1" fmla="*/ 3149698 w 3149698"/>
              <a:gd name="connsiteY1" fmla="*/ 54903 h 1050002"/>
              <a:gd name="connsiteX2" fmla="*/ 3142622 w 3149698"/>
              <a:gd name="connsiteY2" fmla="*/ 1050002 h 1050002"/>
              <a:gd name="connsiteX3" fmla="*/ 661 w 3149698"/>
              <a:gd name="connsiteY3" fmla="*/ 843746 h 1050002"/>
              <a:gd name="connsiteX4" fmla="*/ 661 w 3149698"/>
              <a:gd name="connsiteY4" fmla="*/ 64 h 1050002"/>
              <a:gd name="connsiteX0" fmla="*/ 5715 w 3149037"/>
              <a:gd name="connsiteY0" fmla="*/ 64 h 1050002"/>
              <a:gd name="connsiteX1" fmla="*/ 3149037 w 3149037"/>
              <a:gd name="connsiteY1" fmla="*/ 54903 h 1050002"/>
              <a:gd name="connsiteX2" fmla="*/ 3141961 w 3149037"/>
              <a:gd name="connsiteY2" fmla="*/ 1050002 h 1050002"/>
              <a:gd name="connsiteX3" fmla="*/ 0 w 3149037"/>
              <a:gd name="connsiteY3" fmla="*/ 843746 h 1050002"/>
              <a:gd name="connsiteX4" fmla="*/ 5715 w 3149037"/>
              <a:gd name="connsiteY4" fmla="*/ 64 h 1050002"/>
              <a:gd name="connsiteX0" fmla="*/ 3810 w 3149037"/>
              <a:gd name="connsiteY0" fmla="*/ 67 h 1048014"/>
              <a:gd name="connsiteX1" fmla="*/ 3149037 w 3149037"/>
              <a:gd name="connsiteY1" fmla="*/ 52915 h 1048014"/>
              <a:gd name="connsiteX2" fmla="*/ 3141961 w 3149037"/>
              <a:gd name="connsiteY2" fmla="*/ 1048014 h 1048014"/>
              <a:gd name="connsiteX3" fmla="*/ 0 w 3149037"/>
              <a:gd name="connsiteY3" fmla="*/ 841758 h 1048014"/>
              <a:gd name="connsiteX4" fmla="*/ 3810 w 3149037"/>
              <a:gd name="connsiteY4" fmla="*/ 67 h 1048014"/>
              <a:gd name="connsiteX0" fmla="*/ 263 w 3158190"/>
              <a:gd name="connsiteY0" fmla="*/ 56 h 1058620"/>
              <a:gd name="connsiteX1" fmla="*/ 3158190 w 3158190"/>
              <a:gd name="connsiteY1" fmla="*/ 63521 h 1058620"/>
              <a:gd name="connsiteX2" fmla="*/ 3151114 w 3158190"/>
              <a:gd name="connsiteY2" fmla="*/ 1058620 h 1058620"/>
              <a:gd name="connsiteX3" fmla="*/ 9153 w 3158190"/>
              <a:gd name="connsiteY3" fmla="*/ 852364 h 1058620"/>
              <a:gd name="connsiteX4" fmla="*/ 263 w 3158190"/>
              <a:gd name="connsiteY4" fmla="*/ 56 h 1058620"/>
              <a:gd name="connsiteX0" fmla="*/ 1270 w 3149037"/>
              <a:gd name="connsiteY0" fmla="*/ 56 h 1058620"/>
              <a:gd name="connsiteX1" fmla="*/ 3149037 w 3149037"/>
              <a:gd name="connsiteY1" fmla="*/ 63521 h 1058620"/>
              <a:gd name="connsiteX2" fmla="*/ 3141961 w 3149037"/>
              <a:gd name="connsiteY2" fmla="*/ 1058620 h 1058620"/>
              <a:gd name="connsiteX3" fmla="*/ 0 w 3149037"/>
              <a:gd name="connsiteY3" fmla="*/ 852364 h 1058620"/>
              <a:gd name="connsiteX4" fmla="*/ 1270 w 3149037"/>
              <a:gd name="connsiteY4" fmla="*/ 56 h 1058620"/>
              <a:gd name="connsiteX0" fmla="*/ 596 w 3150268"/>
              <a:gd name="connsiteY0" fmla="*/ 43 h 1082496"/>
              <a:gd name="connsiteX1" fmla="*/ 3150268 w 3150268"/>
              <a:gd name="connsiteY1" fmla="*/ 87397 h 1082496"/>
              <a:gd name="connsiteX2" fmla="*/ 3143192 w 3150268"/>
              <a:gd name="connsiteY2" fmla="*/ 1082496 h 1082496"/>
              <a:gd name="connsiteX3" fmla="*/ 1231 w 3150268"/>
              <a:gd name="connsiteY3" fmla="*/ 876240 h 1082496"/>
              <a:gd name="connsiteX4" fmla="*/ 596 w 3150268"/>
              <a:gd name="connsiteY4" fmla="*/ 43 h 1082496"/>
              <a:gd name="connsiteX0" fmla="*/ 596 w 3150268"/>
              <a:gd name="connsiteY0" fmla="*/ 64 h 1050665"/>
              <a:gd name="connsiteX1" fmla="*/ 3150268 w 3150268"/>
              <a:gd name="connsiteY1" fmla="*/ 55566 h 1050665"/>
              <a:gd name="connsiteX2" fmla="*/ 3143192 w 3150268"/>
              <a:gd name="connsiteY2" fmla="*/ 1050665 h 1050665"/>
              <a:gd name="connsiteX3" fmla="*/ 1231 w 3150268"/>
              <a:gd name="connsiteY3" fmla="*/ 844409 h 1050665"/>
              <a:gd name="connsiteX4" fmla="*/ 596 w 3150268"/>
              <a:gd name="connsiteY4" fmla="*/ 64 h 1050665"/>
              <a:gd name="connsiteX0" fmla="*/ 596 w 3143447"/>
              <a:gd name="connsiteY0" fmla="*/ 0 h 1050601"/>
              <a:gd name="connsiteX1" fmla="*/ 3133123 w 3143447"/>
              <a:gd name="connsiteY1" fmla="*/ 1751 h 1050601"/>
              <a:gd name="connsiteX2" fmla="*/ 3143192 w 3143447"/>
              <a:gd name="connsiteY2" fmla="*/ 1050601 h 1050601"/>
              <a:gd name="connsiteX3" fmla="*/ 1231 w 3143447"/>
              <a:gd name="connsiteY3" fmla="*/ 844345 h 1050601"/>
              <a:gd name="connsiteX4" fmla="*/ 596 w 3143447"/>
              <a:gd name="connsiteY4" fmla="*/ 0 h 1050601"/>
              <a:gd name="connsiteX0" fmla="*/ 596 w 3134290"/>
              <a:gd name="connsiteY0" fmla="*/ 0 h 1050601"/>
              <a:gd name="connsiteX1" fmla="*/ 3133123 w 3134290"/>
              <a:gd name="connsiteY1" fmla="*/ 1751 h 1050601"/>
              <a:gd name="connsiteX2" fmla="*/ 3133667 w 3134290"/>
              <a:gd name="connsiteY2" fmla="*/ 1050601 h 1050601"/>
              <a:gd name="connsiteX3" fmla="*/ 1231 w 3134290"/>
              <a:gd name="connsiteY3" fmla="*/ 844345 h 1050601"/>
              <a:gd name="connsiteX4" fmla="*/ 596 w 3134290"/>
              <a:gd name="connsiteY4" fmla="*/ 0 h 10506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34290" h="1050601">
                <a:moveTo>
                  <a:pt x="596" y="0"/>
                </a:moveTo>
                <a:lnTo>
                  <a:pt x="3133123" y="1751"/>
                </a:lnTo>
                <a:cubicBezTo>
                  <a:pt x="3130764" y="333451"/>
                  <a:pt x="3136026" y="718901"/>
                  <a:pt x="3133667" y="1050601"/>
                </a:cubicBezTo>
                <a:lnTo>
                  <a:pt x="1231" y="844345"/>
                </a:lnTo>
                <a:cubicBezTo>
                  <a:pt x="3523" y="518920"/>
                  <a:pt x="-1696" y="325425"/>
                  <a:pt x="596" y="0"/>
                </a:cubicBezTo>
                <a:close/>
              </a:path>
            </a:pathLst>
          </a:custGeom>
          <a:solidFill>
            <a:srgbClr val="009FE3"/>
          </a:solid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Freihandform 9"/>
          <p:cNvSpPr/>
          <p:nvPr userDrawn="1"/>
        </p:nvSpPr>
        <p:spPr>
          <a:xfrm flipV="1">
            <a:off x="-4965" y="4534442"/>
            <a:ext cx="6016828" cy="610927"/>
          </a:xfrm>
          <a:custGeom>
            <a:avLst/>
            <a:gdLst>
              <a:gd name="connsiteX0" fmla="*/ 0 w 6008914"/>
              <a:gd name="connsiteY0" fmla="*/ 0 h 1182532"/>
              <a:gd name="connsiteX1" fmla="*/ 6008914 w 6008914"/>
              <a:gd name="connsiteY1" fmla="*/ 0 h 1182532"/>
              <a:gd name="connsiteX2" fmla="*/ 6008914 w 6008914"/>
              <a:gd name="connsiteY2" fmla="*/ 1182532 h 1182532"/>
              <a:gd name="connsiteX3" fmla="*/ 0 w 6008914"/>
              <a:gd name="connsiteY3" fmla="*/ 797521 h 1182532"/>
              <a:gd name="connsiteX4" fmla="*/ 0 w 6008914"/>
              <a:gd name="connsiteY4" fmla="*/ 0 h 1182532"/>
              <a:gd name="connsiteX0" fmla="*/ 0 w 6008914"/>
              <a:gd name="connsiteY0" fmla="*/ 0 h 1182532"/>
              <a:gd name="connsiteX1" fmla="*/ 6008914 w 6008914"/>
              <a:gd name="connsiteY1" fmla="*/ 788166 h 1182532"/>
              <a:gd name="connsiteX2" fmla="*/ 6008914 w 6008914"/>
              <a:gd name="connsiteY2" fmla="*/ 1182532 h 1182532"/>
              <a:gd name="connsiteX3" fmla="*/ 0 w 6008914"/>
              <a:gd name="connsiteY3" fmla="*/ 797521 h 1182532"/>
              <a:gd name="connsiteX4" fmla="*/ 0 w 6008914"/>
              <a:gd name="connsiteY4" fmla="*/ 0 h 1182532"/>
              <a:gd name="connsiteX0" fmla="*/ 0 w 6008914"/>
              <a:gd name="connsiteY0" fmla="*/ 0 h 1182532"/>
              <a:gd name="connsiteX1" fmla="*/ 6008914 w 6008914"/>
              <a:gd name="connsiteY1" fmla="*/ 599844 h 1182532"/>
              <a:gd name="connsiteX2" fmla="*/ 6008914 w 6008914"/>
              <a:gd name="connsiteY2" fmla="*/ 1182532 h 1182532"/>
              <a:gd name="connsiteX3" fmla="*/ 0 w 6008914"/>
              <a:gd name="connsiteY3" fmla="*/ 797521 h 1182532"/>
              <a:gd name="connsiteX4" fmla="*/ 0 w 6008914"/>
              <a:gd name="connsiteY4" fmla="*/ 0 h 1182532"/>
              <a:gd name="connsiteX0" fmla="*/ 6683 w 6008914"/>
              <a:gd name="connsiteY0" fmla="*/ 62774 h 582688"/>
              <a:gd name="connsiteX1" fmla="*/ 6008914 w 6008914"/>
              <a:gd name="connsiteY1" fmla="*/ 0 h 582688"/>
              <a:gd name="connsiteX2" fmla="*/ 6008914 w 6008914"/>
              <a:gd name="connsiteY2" fmla="*/ 582688 h 582688"/>
              <a:gd name="connsiteX3" fmla="*/ 0 w 6008914"/>
              <a:gd name="connsiteY3" fmla="*/ 197677 h 582688"/>
              <a:gd name="connsiteX4" fmla="*/ 6683 w 6008914"/>
              <a:gd name="connsiteY4" fmla="*/ 62774 h 582688"/>
              <a:gd name="connsiteX0" fmla="*/ 0 w 6015595"/>
              <a:gd name="connsiteY0" fmla="*/ 0 h 582688"/>
              <a:gd name="connsiteX1" fmla="*/ 6015595 w 6015595"/>
              <a:gd name="connsiteY1" fmla="*/ 0 h 582688"/>
              <a:gd name="connsiteX2" fmla="*/ 6015595 w 6015595"/>
              <a:gd name="connsiteY2" fmla="*/ 582688 h 582688"/>
              <a:gd name="connsiteX3" fmla="*/ 6681 w 6015595"/>
              <a:gd name="connsiteY3" fmla="*/ 197677 h 582688"/>
              <a:gd name="connsiteX4" fmla="*/ 0 w 6015595"/>
              <a:gd name="connsiteY4" fmla="*/ 0 h 582688"/>
              <a:gd name="connsiteX0" fmla="*/ 0 w 6013688"/>
              <a:gd name="connsiteY0" fmla="*/ 0 h 638429"/>
              <a:gd name="connsiteX1" fmla="*/ 6013688 w 6013688"/>
              <a:gd name="connsiteY1" fmla="*/ 55741 h 638429"/>
              <a:gd name="connsiteX2" fmla="*/ 6013688 w 6013688"/>
              <a:gd name="connsiteY2" fmla="*/ 638429 h 638429"/>
              <a:gd name="connsiteX3" fmla="*/ 4774 w 6013688"/>
              <a:gd name="connsiteY3" fmla="*/ 253418 h 638429"/>
              <a:gd name="connsiteX4" fmla="*/ 0 w 6013688"/>
              <a:gd name="connsiteY4" fmla="*/ 0 h 638429"/>
              <a:gd name="connsiteX0" fmla="*/ 0 w 6011781"/>
              <a:gd name="connsiteY0" fmla="*/ 0 h 638429"/>
              <a:gd name="connsiteX1" fmla="*/ 6011781 w 6011781"/>
              <a:gd name="connsiteY1" fmla="*/ 55741 h 638429"/>
              <a:gd name="connsiteX2" fmla="*/ 6011781 w 6011781"/>
              <a:gd name="connsiteY2" fmla="*/ 638429 h 638429"/>
              <a:gd name="connsiteX3" fmla="*/ 2867 w 6011781"/>
              <a:gd name="connsiteY3" fmla="*/ 253418 h 638429"/>
              <a:gd name="connsiteX4" fmla="*/ 0 w 6011781"/>
              <a:gd name="connsiteY4" fmla="*/ 0 h 638429"/>
              <a:gd name="connsiteX0" fmla="*/ 0 w 6011781"/>
              <a:gd name="connsiteY0" fmla="*/ 0 h 638429"/>
              <a:gd name="connsiteX1" fmla="*/ 6011781 w 6011781"/>
              <a:gd name="connsiteY1" fmla="*/ 0 h 638429"/>
              <a:gd name="connsiteX2" fmla="*/ 6011781 w 6011781"/>
              <a:gd name="connsiteY2" fmla="*/ 638429 h 638429"/>
              <a:gd name="connsiteX3" fmla="*/ 2867 w 6011781"/>
              <a:gd name="connsiteY3" fmla="*/ 253418 h 638429"/>
              <a:gd name="connsiteX4" fmla="*/ 0 w 6011781"/>
              <a:gd name="connsiteY4" fmla="*/ 0 h 638429"/>
              <a:gd name="connsiteX0" fmla="*/ 0 w 6011781"/>
              <a:gd name="connsiteY0" fmla="*/ 0 h 638429"/>
              <a:gd name="connsiteX1" fmla="*/ 6011781 w 6011781"/>
              <a:gd name="connsiteY1" fmla="*/ 0 h 638429"/>
              <a:gd name="connsiteX2" fmla="*/ 6011781 w 6011781"/>
              <a:gd name="connsiteY2" fmla="*/ 638429 h 638429"/>
              <a:gd name="connsiteX3" fmla="*/ 2867 w 6011781"/>
              <a:gd name="connsiteY3" fmla="*/ 255408 h 638429"/>
              <a:gd name="connsiteX4" fmla="*/ 0 w 6011781"/>
              <a:gd name="connsiteY4" fmla="*/ 0 h 638429"/>
              <a:gd name="connsiteX0" fmla="*/ 4965 w 6016746"/>
              <a:gd name="connsiteY0" fmla="*/ 0 h 638429"/>
              <a:gd name="connsiteX1" fmla="*/ 6016746 w 6016746"/>
              <a:gd name="connsiteY1" fmla="*/ 0 h 638429"/>
              <a:gd name="connsiteX2" fmla="*/ 6016746 w 6016746"/>
              <a:gd name="connsiteY2" fmla="*/ 638429 h 638429"/>
              <a:gd name="connsiteX3" fmla="*/ 212 w 6016746"/>
              <a:gd name="connsiteY3" fmla="*/ 249436 h 638429"/>
              <a:gd name="connsiteX4" fmla="*/ 4965 w 6016746"/>
              <a:gd name="connsiteY4" fmla="*/ 0 h 6384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16746" h="638429">
                <a:moveTo>
                  <a:pt x="4965" y="0"/>
                </a:moveTo>
                <a:lnTo>
                  <a:pt x="6016746" y="0"/>
                </a:lnTo>
                <a:lnTo>
                  <a:pt x="6016746" y="638429"/>
                </a:lnTo>
                <a:lnTo>
                  <a:pt x="212" y="249436"/>
                </a:lnTo>
                <a:cubicBezTo>
                  <a:pt x="-1379" y="164963"/>
                  <a:pt x="6556" y="84473"/>
                  <a:pt x="4965" y="0"/>
                </a:cubicBezTo>
                <a:close/>
              </a:path>
            </a:pathLst>
          </a:custGeom>
          <a:solidFill>
            <a:srgbClr val="009FE3"/>
          </a:solid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cap="all" baseline="0">
                <a:solidFill>
                  <a:schemeClr val="tx1"/>
                </a:solidFill>
              </a:defRPr>
            </a:lvl1pPr>
          </a:lstStyle>
          <a:p>
            <a:r>
              <a:rPr lang="de-DE"/>
              <a:t>TITEL</a:t>
            </a:r>
          </a:p>
        </p:txBody>
      </p:sp>
      <p:sp>
        <p:nvSpPr>
          <p:cNvPr id="16" name="Textplatzhalter 7"/>
          <p:cNvSpPr>
            <a:spLocks noGrp="1"/>
          </p:cNvSpPr>
          <p:nvPr>
            <p:ph type="body" sz="quarter" idx="14"/>
          </p:nvPr>
        </p:nvSpPr>
        <p:spPr>
          <a:xfrm>
            <a:off x="-4965" y="843558"/>
            <a:ext cx="6016828" cy="3690884"/>
          </a:xfrm>
        </p:spPr>
        <p:txBody>
          <a:bodyPr lIns="180000" rIns="180000" anchor="ctr">
            <a:normAutofit/>
          </a:bodyPr>
          <a:lstStyle>
            <a:lvl1pPr>
              <a:defRPr sz="14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12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11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05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050">
                <a:solidFill>
                  <a:schemeClr val="tx2">
                    <a:lumMod val="50000"/>
                  </a:schemeClr>
                </a:solidFill>
              </a:defRPr>
            </a:lvl5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cxnSp>
        <p:nvCxnSpPr>
          <p:cNvPr id="14" name="Gerade Verbindung 13"/>
          <p:cNvCxnSpPr/>
          <p:nvPr userDrawn="1"/>
        </p:nvCxnSpPr>
        <p:spPr>
          <a:xfrm>
            <a:off x="180000" y="90000"/>
            <a:ext cx="0" cy="360000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platzhalter 4"/>
          <p:cNvSpPr>
            <a:spLocks noGrp="1"/>
          </p:cNvSpPr>
          <p:nvPr>
            <p:ph type="body" sz="quarter" idx="18" hasCustomPrompt="1"/>
          </p:nvPr>
        </p:nvSpPr>
        <p:spPr>
          <a:xfrm>
            <a:off x="0" y="514800"/>
            <a:ext cx="6011863" cy="206375"/>
          </a:xfrm>
        </p:spPr>
        <p:txBody>
          <a:bodyPr vert="horz" lIns="360000" tIns="0" rIns="180000" bIns="45720" rtlCol="0" anchor="t">
            <a:noAutofit/>
          </a:bodyPr>
          <a:lstStyle>
            <a:lvl1pPr marL="342900" indent="-342900">
              <a:buNone/>
              <a:defRPr lang="de-DE" sz="1400" cap="all" baseline="0" dirty="0" smtClean="0">
                <a:solidFill>
                  <a:schemeClr val="tx1"/>
                </a:solidFill>
                <a:latin typeface="AdelsFuturaCondensedLight" pitchFamily="50" charset="0"/>
                <a:ea typeface="+mj-ea"/>
                <a:cs typeface="+mj-cs"/>
              </a:defRPr>
            </a:lvl1pPr>
            <a:lvl2pPr>
              <a:defRPr lang="de-DE" sz="1800" dirty="0" smtClean="0">
                <a:solidFill>
                  <a:schemeClr val="tx1"/>
                </a:solidFill>
                <a:latin typeface="+mn-lt"/>
              </a:defRPr>
            </a:lvl2pPr>
            <a:lvl3pPr>
              <a:defRPr lang="de-DE" dirty="0" smtClean="0">
                <a:solidFill>
                  <a:schemeClr val="tx1"/>
                </a:solidFill>
                <a:latin typeface="+mn-lt"/>
              </a:defRPr>
            </a:lvl3pPr>
            <a:lvl4pPr>
              <a:defRPr lang="de-DE" sz="1800" dirty="0" smtClean="0">
                <a:solidFill>
                  <a:schemeClr val="tx1"/>
                </a:solidFill>
                <a:latin typeface="+mn-lt"/>
              </a:defRPr>
            </a:lvl4pPr>
            <a:lvl5pPr>
              <a:defRPr lang="de-DE" sz="1800" dirty="0">
                <a:solidFill>
                  <a:schemeClr val="tx1"/>
                </a:solidFill>
                <a:latin typeface="+mn-lt"/>
              </a:defRPr>
            </a:lvl5pPr>
          </a:lstStyle>
          <a:p>
            <a:pPr marL="0" lvl="0" indent="0"/>
            <a:r>
              <a:rPr lang="de-DE"/>
              <a:t>SUBLINE</a:t>
            </a:r>
          </a:p>
        </p:txBody>
      </p:sp>
      <p:sp>
        <p:nvSpPr>
          <p:cNvPr id="7" name="Bildplatzhalter 6"/>
          <p:cNvSpPr>
            <a:spLocks noGrp="1"/>
          </p:cNvSpPr>
          <p:nvPr>
            <p:ph type="pic" sz="quarter" idx="17"/>
          </p:nvPr>
        </p:nvSpPr>
        <p:spPr>
          <a:xfrm>
            <a:off x="6011863" y="843559"/>
            <a:ext cx="3132137" cy="3240359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de-DE"/>
          </a:p>
        </p:txBody>
      </p:sp>
      <p:sp>
        <p:nvSpPr>
          <p:cNvPr id="21" name="Textplatzhalter 14"/>
          <p:cNvSpPr>
            <a:spLocks noGrp="1"/>
          </p:cNvSpPr>
          <p:nvPr>
            <p:ph type="body" sz="quarter" idx="16"/>
          </p:nvPr>
        </p:nvSpPr>
        <p:spPr>
          <a:xfrm>
            <a:off x="6444209" y="4371950"/>
            <a:ext cx="2701379" cy="576064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1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de-DE"/>
              <a:t>Textmasterformat bearbeiten</a:t>
            </a:r>
          </a:p>
        </p:txBody>
      </p:sp>
      <p:pic>
        <p:nvPicPr>
          <p:cNvPr id="15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28290" y="4450392"/>
            <a:ext cx="160315" cy="443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Datumsplatzhalter 3">
            <a:extLst>
              <a:ext uri="{FF2B5EF4-FFF2-40B4-BE49-F238E27FC236}">
                <a16:creationId xmlns:a16="http://schemas.microsoft.com/office/drawing/2014/main" id="{E4C756D0-E4FC-46CF-B305-A9EE027E8BA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0" y="4928400"/>
            <a:ext cx="2133600" cy="165101"/>
          </a:xfrm>
          <a:prstGeom prst="rect">
            <a:avLst/>
          </a:prstGeom>
        </p:spPr>
        <p:txBody>
          <a:bodyPr vert="horz" lIns="180000" tIns="45720" rIns="180000" bIns="45720" rtlCol="0" anchor="ctr"/>
          <a:lstStyle>
            <a:lvl1pPr algn="l">
              <a:defRPr lang="de-DE" sz="700" smtClean="0">
                <a:solidFill>
                  <a:schemeClr val="bg1"/>
                </a:solidFill>
              </a:defRPr>
            </a:lvl1pPr>
          </a:lstStyle>
          <a:p>
            <a:r>
              <a:rPr lang="en-GB"/>
              <a:t>2020-08-17</a:t>
            </a:r>
            <a:endParaRPr lang="de-DE"/>
          </a:p>
        </p:txBody>
      </p:sp>
      <p:sp>
        <p:nvSpPr>
          <p:cNvPr id="18" name="Fußzeilenplatzhalter 4">
            <a:extLst>
              <a:ext uri="{FF2B5EF4-FFF2-40B4-BE49-F238E27FC236}">
                <a16:creationId xmlns:a16="http://schemas.microsoft.com/office/drawing/2014/main" id="{DD170051-9F21-4C57-8A02-E039A8C69D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4928400"/>
            <a:ext cx="2895600" cy="165101"/>
          </a:xfrm>
          <a:prstGeom prst="rect">
            <a:avLst/>
          </a:prstGeom>
        </p:spPr>
        <p:txBody>
          <a:bodyPr vert="horz" lIns="72000" tIns="45720" rIns="72000" bIns="45720" rtlCol="0" anchor="ctr"/>
          <a:lstStyle>
            <a:lvl1pPr algn="ctr">
              <a:defRPr lang="de-DE" sz="700" dirty="0">
                <a:solidFill>
                  <a:schemeClr val="bg1"/>
                </a:solidFill>
              </a:defRPr>
            </a:lvl1pPr>
          </a:lstStyle>
          <a:p>
            <a:r>
              <a:rPr lang="nl-NL"/>
              <a:t>Adels-Contact Elektrotechnische Fabrik GmbH &amp; Co. KG</a:t>
            </a:r>
          </a:p>
        </p:txBody>
      </p:sp>
      <p:sp>
        <p:nvSpPr>
          <p:cNvPr id="19" name="Foliennummernplatzhalter 5">
            <a:extLst>
              <a:ext uri="{FF2B5EF4-FFF2-40B4-BE49-F238E27FC236}">
                <a16:creationId xmlns:a16="http://schemas.microsoft.com/office/drawing/2014/main" id="{3B24E900-EF14-4AD4-8D64-8365A2C8B7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46122" y="4926929"/>
            <a:ext cx="360040" cy="165101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>
              <a:defRPr lang="de-DE" sz="700" smtClean="0">
                <a:solidFill>
                  <a:schemeClr val="bg1"/>
                </a:solidFill>
              </a:defRPr>
            </a:lvl1pPr>
          </a:lstStyle>
          <a:p>
            <a:pPr algn="r"/>
            <a:fld id="{9685FB39-C308-436A-80AC-4C53FE67B733}" type="slidenum">
              <a:rPr lang="de-DE" smtClean="0"/>
              <a:pPr algn="r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886329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oppelte Bildspalte rechts + Infokas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" descr="Z:\ADELS 2012\Logos\Adels-Logo-RGB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5600" y="126000"/>
            <a:ext cx="1056994" cy="43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Freihandform 8"/>
          <p:cNvSpPr/>
          <p:nvPr userDrawn="1"/>
        </p:nvSpPr>
        <p:spPr>
          <a:xfrm flipV="1">
            <a:off x="6010631" y="4139798"/>
            <a:ext cx="3134290" cy="1005343"/>
          </a:xfrm>
          <a:custGeom>
            <a:avLst/>
            <a:gdLst>
              <a:gd name="connsiteX0" fmla="*/ 0 w 6008914"/>
              <a:gd name="connsiteY0" fmla="*/ 0 h 1182532"/>
              <a:gd name="connsiteX1" fmla="*/ 6008914 w 6008914"/>
              <a:gd name="connsiteY1" fmla="*/ 0 h 1182532"/>
              <a:gd name="connsiteX2" fmla="*/ 6008914 w 6008914"/>
              <a:gd name="connsiteY2" fmla="*/ 1182532 h 1182532"/>
              <a:gd name="connsiteX3" fmla="*/ 0 w 6008914"/>
              <a:gd name="connsiteY3" fmla="*/ 797521 h 1182532"/>
              <a:gd name="connsiteX4" fmla="*/ 0 w 6008914"/>
              <a:gd name="connsiteY4" fmla="*/ 0 h 1182532"/>
              <a:gd name="connsiteX0" fmla="*/ 2873828 w 6008914"/>
              <a:gd name="connsiteY0" fmla="*/ 0 h 1182532"/>
              <a:gd name="connsiteX1" fmla="*/ 6008914 w 6008914"/>
              <a:gd name="connsiteY1" fmla="*/ 0 h 1182532"/>
              <a:gd name="connsiteX2" fmla="*/ 6008914 w 6008914"/>
              <a:gd name="connsiteY2" fmla="*/ 1182532 h 1182532"/>
              <a:gd name="connsiteX3" fmla="*/ 0 w 6008914"/>
              <a:gd name="connsiteY3" fmla="*/ 797521 h 1182532"/>
              <a:gd name="connsiteX4" fmla="*/ 2873828 w 6008914"/>
              <a:gd name="connsiteY4" fmla="*/ 0 h 1182532"/>
              <a:gd name="connsiteX0" fmla="*/ 6875 w 3141961"/>
              <a:gd name="connsiteY0" fmla="*/ 0 h 1182532"/>
              <a:gd name="connsiteX1" fmla="*/ 3141961 w 3141961"/>
              <a:gd name="connsiteY1" fmla="*/ 0 h 1182532"/>
              <a:gd name="connsiteX2" fmla="*/ 3141961 w 3141961"/>
              <a:gd name="connsiteY2" fmla="*/ 1182532 h 1182532"/>
              <a:gd name="connsiteX3" fmla="*/ 0 w 3141961"/>
              <a:gd name="connsiteY3" fmla="*/ 976276 h 1182532"/>
              <a:gd name="connsiteX4" fmla="*/ 6875 w 3141961"/>
              <a:gd name="connsiteY4" fmla="*/ 0 h 1182532"/>
              <a:gd name="connsiteX0" fmla="*/ 661 w 3142622"/>
              <a:gd name="connsiteY0" fmla="*/ 0 h 1595043"/>
              <a:gd name="connsiteX1" fmla="*/ 3142622 w 3142622"/>
              <a:gd name="connsiteY1" fmla="*/ 412511 h 1595043"/>
              <a:gd name="connsiteX2" fmla="*/ 3142622 w 3142622"/>
              <a:gd name="connsiteY2" fmla="*/ 1595043 h 1595043"/>
              <a:gd name="connsiteX3" fmla="*/ 661 w 3142622"/>
              <a:gd name="connsiteY3" fmla="*/ 1388787 h 1595043"/>
              <a:gd name="connsiteX4" fmla="*/ 661 w 3142622"/>
              <a:gd name="connsiteY4" fmla="*/ 0 h 1595043"/>
              <a:gd name="connsiteX0" fmla="*/ 661 w 3156372"/>
              <a:gd name="connsiteY0" fmla="*/ 6875 h 1601918"/>
              <a:gd name="connsiteX1" fmla="*/ 3156372 w 3156372"/>
              <a:gd name="connsiteY1" fmla="*/ 0 h 1601918"/>
              <a:gd name="connsiteX2" fmla="*/ 3142622 w 3156372"/>
              <a:gd name="connsiteY2" fmla="*/ 1601918 h 1601918"/>
              <a:gd name="connsiteX3" fmla="*/ 661 w 3156372"/>
              <a:gd name="connsiteY3" fmla="*/ 1395662 h 1601918"/>
              <a:gd name="connsiteX4" fmla="*/ 661 w 3156372"/>
              <a:gd name="connsiteY4" fmla="*/ 6875 h 1601918"/>
              <a:gd name="connsiteX0" fmla="*/ 661 w 3156372"/>
              <a:gd name="connsiteY0" fmla="*/ 767141 h 1601918"/>
              <a:gd name="connsiteX1" fmla="*/ 3156372 w 3156372"/>
              <a:gd name="connsiteY1" fmla="*/ 0 h 1601918"/>
              <a:gd name="connsiteX2" fmla="*/ 3142622 w 3156372"/>
              <a:gd name="connsiteY2" fmla="*/ 1601918 h 1601918"/>
              <a:gd name="connsiteX3" fmla="*/ 661 w 3156372"/>
              <a:gd name="connsiteY3" fmla="*/ 1395662 h 1601918"/>
              <a:gd name="connsiteX4" fmla="*/ 661 w 3156372"/>
              <a:gd name="connsiteY4" fmla="*/ 767141 h 1601918"/>
              <a:gd name="connsiteX0" fmla="*/ 661 w 3156372"/>
              <a:gd name="connsiteY0" fmla="*/ 613693 h 1601918"/>
              <a:gd name="connsiteX1" fmla="*/ 3156372 w 3156372"/>
              <a:gd name="connsiteY1" fmla="*/ 0 h 1601918"/>
              <a:gd name="connsiteX2" fmla="*/ 3142622 w 3156372"/>
              <a:gd name="connsiteY2" fmla="*/ 1601918 h 1601918"/>
              <a:gd name="connsiteX3" fmla="*/ 661 w 3156372"/>
              <a:gd name="connsiteY3" fmla="*/ 1395662 h 1601918"/>
              <a:gd name="connsiteX4" fmla="*/ 661 w 3156372"/>
              <a:gd name="connsiteY4" fmla="*/ 613693 h 1601918"/>
              <a:gd name="connsiteX0" fmla="*/ 661 w 3142622"/>
              <a:gd name="connsiteY0" fmla="*/ 0 h 988225"/>
              <a:gd name="connsiteX1" fmla="*/ 3136349 w 3142622"/>
              <a:gd name="connsiteY1" fmla="*/ 502295 h 988225"/>
              <a:gd name="connsiteX2" fmla="*/ 3142622 w 3142622"/>
              <a:gd name="connsiteY2" fmla="*/ 988225 h 988225"/>
              <a:gd name="connsiteX3" fmla="*/ 661 w 3142622"/>
              <a:gd name="connsiteY3" fmla="*/ 781969 h 988225"/>
              <a:gd name="connsiteX4" fmla="*/ 661 w 3142622"/>
              <a:gd name="connsiteY4" fmla="*/ 0 h 988225"/>
              <a:gd name="connsiteX0" fmla="*/ 661 w 3149698"/>
              <a:gd name="connsiteY0" fmla="*/ 6874 h 995099"/>
              <a:gd name="connsiteX1" fmla="*/ 3149698 w 3149698"/>
              <a:gd name="connsiteY1" fmla="*/ 0 h 995099"/>
              <a:gd name="connsiteX2" fmla="*/ 3142622 w 3149698"/>
              <a:gd name="connsiteY2" fmla="*/ 995099 h 995099"/>
              <a:gd name="connsiteX3" fmla="*/ 661 w 3149698"/>
              <a:gd name="connsiteY3" fmla="*/ 788843 h 995099"/>
              <a:gd name="connsiteX4" fmla="*/ 661 w 3149698"/>
              <a:gd name="connsiteY4" fmla="*/ 6874 h 995099"/>
              <a:gd name="connsiteX0" fmla="*/ 661 w 3149698"/>
              <a:gd name="connsiteY0" fmla="*/ 64 h 1050002"/>
              <a:gd name="connsiteX1" fmla="*/ 3149698 w 3149698"/>
              <a:gd name="connsiteY1" fmla="*/ 54903 h 1050002"/>
              <a:gd name="connsiteX2" fmla="*/ 3142622 w 3149698"/>
              <a:gd name="connsiteY2" fmla="*/ 1050002 h 1050002"/>
              <a:gd name="connsiteX3" fmla="*/ 661 w 3149698"/>
              <a:gd name="connsiteY3" fmla="*/ 843746 h 1050002"/>
              <a:gd name="connsiteX4" fmla="*/ 661 w 3149698"/>
              <a:gd name="connsiteY4" fmla="*/ 64 h 1050002"/>
              <a:gd name="connsiteX0" fmla="*/ 5715 w 3149037"/>
              <a:gd name="connsiteY0" fmla="*/ 64 h 1050002"/>
              <a:gd name="connsiteX1" fmla="*/ 3149037 w 3149037"/>
              <a:gd name="connsiteY1" fmla="*/ 54903 h 1050002"/>
              <a:gd name="connsiteX2" fmla="*/ 3141961 w 3149037"/>
              <a:gd name="connsiteY2" fmla="*/ 1050002 h 1050002"/>
              <a:gd name="connsiteX3" fmla="*/ 0 w 3149037"/>
              <a:gd name="connsiteY3" fmla="*/ 843746 h 1050002"/>
              <a:gd name="connsiteX4" fmla="*/ 5715 w 3149037"/>
              <a:gd name="connsiteY4" fmla="*/ 64 h 1050002"/>
              <a:gd name="connsiteX0" fmla="*/ 3810 w 3149037"/>
              <a:gd name="connsiteY0" fmla="*/ 67 h 1048014"/>
              <a:gd name="connsiteX1" fmla="*/ 3149037 w 3149037"/>
              <a:gd name="connsiteY1" fmla="*/ 52915 h 1048014"/>
              <a:gd name="connsiteX2" fmla="*/ 3141961 w 3149037"/>
              <a:gd name="connsiteY2" fmla="*/ 1048014 h 1048014"/>
              <a:gd name="connsiteX3" fmla="*/ 0 w 3149037"/>
              <a:gd name="connsiteY3" fmla="*/ 841758 h 1048014"/>
              <a:gd name="connsiteX4" fmla="*/ 3810 w 3149037"/>
              <a:gd name="connsiteY4" fmla="*/ 67 h 1048014"/>
              <a:gd name="connsiteX0" fmla="*/ 263 w 3158190"/>
              <a:gd name="connsiteY0" fmla="*/ 56 h 1058620"/>
              <a:gd name="connsiteX1" fmla="*/ 3158190 w 3158190"/>
              <a:gd name="connsiteY1" fmla="*/ 63521 h 1058620"/>
              <a:gd name="connsiteX2" fmla="*/ 3151114 w 3158190"/>
              <a:gd name="connsiteY2" fmla="*/ 1058620 h 1058620"/>
              <a:gd name="connsiteX3" fmla="*/ 9153 w 3158190"/>
              <a:gd name="connsiteY3" fmla="*/ 852364 h 1058620"/>
              <a:gd name="connsiteX4" fmla="*/ 263 w 3158190"/>
              <a:gd name="connsiteY4" fmla="*/ 56 h 1058620"/>
              <a:gd name="connsiteX0" fmla="*/ 1270 w 3149037"/>
              <a:gd name="connsiteY0" fmla="*/ 56 h 1058620"/>
              <a:gd name="connsiteX1" fmla="*/ 3149037 w 3149037"/>
              <a:gd name="connsiteY1" fmla="*/ 63521 h 1058620"/>
              <a:gd name="connsiteX2" fmla="*/ 3141961 w 3149037"/>
              <a:gd name="connsiteY2" fmla="*/ 1058620 h 1058620"/>
              <a:gd name="connsiteX3" fmla="*/ 0 w 3149037"/>
              <a:gd name="connsiteY3" fmla="*/ 852364 h 1058620"/>
              <a:gd name="connsiteX4" fmla="*/ 1270 w 3149037"/>
              <a:gd name="connsiteY4" fmla="*/ 56 h 1058620"/>
              <a:gd name="connsiteX0" fmla="*/ 596 w 3150268"/>
              <a:gd name="connsiteY0" fmla="*/ 43 h 1082496"/>
              <a:gd name="connsiteX1" fmla="*/ 3150268 w 3150268"/>
              <a:gd name="connsiteY1" fmla="*/ 87397 h 1082496"/>
              <a:gd name="connsiteX2" fmla="*/ 3143192 w 3150268"/>
              <a:gd name="connsiteY2" fmla="*/ 1082496 h 1082496"/>
              <a:gd name="connsiteX3" fmla="*/ 1231 w 3150268"/>
              <a:gd name="connsiteY3" fmla="*/ 876240 h 1082496"/>
              <a:gd name="connsiteX4" fmla="*/ 596 w 3150268"/>
              <a:gd name="connsiteY4" fmla="*/ 43 h 1082496"/>
              <a:gd name="connsiteX0" fmla="*/ 596 w 3150268"/>
              <a:gd name="connsiteY0" fmla="*/ 64 h 1050665"/>
              <a:gd name="connsiteX1" fmla="*/ 3150268 w 3150268"/>
              <a:gd name="connsiteY1" fmla="*/ 55566 h 1050665"/>
              <a:gd name="connsiteX2" fmla="*/ 3143192 w 3150268"/>
              <a:gd name="connsiteY2" fmla="*/ 1050665 h 1050665"/>
              <a:gd name="connsiteX3" fmla="*/ 1231 w 3150268"/>
              <a:gd name="connsiteY3" fmla="*/ 844409 h 1050665"/>
              <a:gd name="connsiteX4" fmla="*/ 596 w 3150268"/>
              <a:gd name="connsiteY4" fmla="*/ 64 h 1050665"/>
              <a:gd name="connsiteX0" fmla="*/ 596 w 3143447"/>
              <a:gd name="connsiteY0" fmla="*/ 0 h 1050601"/>
              <a:gd name="connsiteX1" fmla="*/ 3133123 w 3143447"/>
              <a:gd name="connsiteY1" fmla="*/ 1751 h 1050601"/>
              <a:gd name="connsiteX2" fmla="*/ 3143192 w 3143447"/>
              <a:gd name="connsiteY2" fmla="*/ 1050601 h 1050601"/>
              <a:gd name="connsiteX3" fmla="*/ 1231 w 3143447"/>
              <a:gd name="connsiteY3" fmla="*/ 844345 h 1050601"/>
              <a:gd name="connsiteX4" fmla="*/ 596 w 3143447"/>
              <a:gd name="connsiteY4" fmla="*/ 0 h 1050601"/>
              <a:gd name="connsiteX0" fmla="*/ 596 w 3134290"/>
              <a:gd name="connsiteY0" fmla="*/ 0 h 1050601"/>
              <a:gd name="connsiteX1" fmla="*/ 3133123 w 3134290"/>
              <a:gd name="connsiteY1" fmla="*/ 1751 h 1050601"/>
              <a:gd name="connsiteX2" fmla="*/ 3133667 w 3134290"/>
              <a:gd name="connsiteY2" fmla="*/ 1050601 h 1050601"/>
              <a:gd name="connsiteX3" fmla="*/ 1231 w 3134290"/>
              <a:gd name="connsiteY3" fmla="*/ 844345 h 1050601"/>
              <a:gd name="connsiteX4" fmla="*/ 596 w 3134290"/>
              <a:gd name="connsiteY4" fmla="*/ 0 h 10506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34290" h="1050601">
                <a:moveTo>
                  <a:pt x="596" y="0"/>
                </a:moveTo>
                <a:lnTo>
                  <a:pt x="3133123" y="1751"/>
                </a:lnTo>
                <a:cubicBezTo>
                  <a:pt x="3130764" y="333451"/>
                  <a:pt x="3136026" y="718901"/>
                  <a:pt x="3133667" y="1050601"/>
                </a:cubicBezTo>
                <a:lnTo>
                  <a:pt x="1231" y="844345"/>
                </a:lnTo>
                <a:cubicBezTo>
                  <a:pt x="3523" y="518920"/>
                  <a:pt x="-1696" y="325425"/>
                  <a:pt x="596" y="0"/>
                </a:cubicBezTo>
                <a:close/>
              </a:path>
            </a:pathLst>
          </a:custGeom>
          <a:solidFill>
            <a:srgbClr val="009FE3"/>
          </a:solid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Freihandform 9"/>
          <p:cNvSpPr/>
          <p:nvPr userDrawn="1"/>
        </p:nvSpPr>
        <p:spPr>
          <a:xfrm flipV="1">
            <a:off x="-4965" y="4534442"/>
            <a:ext cx="6016828" cy="610927"/>
          </a:xfrm>
          <a:custGeom>
            <a:avLst/>
            <a:gdLst>
              <a:gd name="connsiteX0" fmla="*/ 0 w 6008914"/>
              <a:gd name="connsiteY0" fmla="*/ 0 h 1182532"/>
              <a:gd name="connsiteX1" fmla="*/ 6008914 w 6008914"/>
              <a:gd name="connsiteY1" fmla="*/ 0 h 1182532"/>
              <a:gd name="connsiteX2" fmla="*/ 6008914 w 6008914"/>
              <a:gd name="connsiteY2" fmla="*/ 1182532 h 1182532"/>
              <a:gd name="connsiteX3" fmla="*/ 0 w 6008914"/>
              <a:gd name="connsiteY3" fmla="*/ 797521 h 1182532"/>
              <a:gd name="connsiteX4" fmla="*/ 0 w 6008914"/>
              <a:gd name="connsiteY4" fmla="*/ 0 h 1182532"/>
              <a:gd name="connsiteX0" fmla="*/ 0 w 6008914"/>
              <a:gd name="connsiteY0" fmla="*/ 0 h 1182532"/>
              <a:gd name="connsiteX1" fmla="*/ 6008914 w 6008914"/>
              <a:gd name="connsiteY1" fmla="*/ 788166 h 1182532"/>
              <a:gd name="connsiteX2" fmla="*/ 6008914 w 6008914"/>
              <a:gd name="connsiteY2" fmla="*/ 1182532 h 1182532"/>
              <a:gd name="connsiteX3" fmla="*/ 0 w 6008914"/>
              <a:gd name="connsiteY3" fmla="*/ 797521 h 1182532"/>
              <a:gd name="connsiteX4" fmla="*/ 0 w 6008914"/>
              <a:gd name="connsiteY4" fmla="*/ 0 h 1182532"/>
              <a:gd name="connsiteX0" fmla="*/ 0 w 6008914"/>
              <a:gd name="connsiteY0" fmla="*/ 0 h 1182532"/>
              <a:gd name="connsiteX1" fmla="*/ 6008914 w 6008914"/>
              <a:gd name="connsiteY1" fmla="*/ 599844 h 1182532"/>
              <a:gd name="connsiteX2" fmla="*/ 6008914 w 6008914"/>
              <a:gd name="connsiteY2" fmla="*/ 1182532 h 1182532"/>
              <a:gd name="connsiteX3" fmla="*/ 0 w 6008914"/>
              <a:gd name="connsiteY3" fmla="*/ 797521 h 1182532"/>
              <a:gd name="connsiteX4" fmla="*/ 0 w 6008914"/>
              <a:gd name="connsiteY4" fmla="*/ 0 h 1182532"/>
              <a:gd name="connsiteX0" fmla="*/ 6683 w 6008914"/>
              <a:gd name="connsiteY0" fmla="*/ 62774 h 582688"/>
              <a:gd name="connsiteX1" fmla="*/ 6008914 w 6008914"/>
              <a:gd name="connsiteY1" fmla="*/ 0 h 582688"/>
              <a:gd name="connsiteX2" fmla="*/ 6008914 w 6008914"/>
              <a:gd name="connsiteY2" fmla="*/ 582688 h 582688"/>
              <a:gd name="connsiteX3" fmla="*/ 0 w 6008914"/>
              <a:gd name="connsiteY3" fmla="*/ 197677 h 582688"/>
              <a:gd name="connsiteX4" fmla="*/ 6683 w 6008914"/>
              <a:gd name="connsiteY4" fmla="*/ 62774 h 582688"/>
              <a:gd name="connsiteX0" fmla="*/ 0 w 6015595"/>
              <a:gd name="connsiteY0" fmla="*/ 0 h 582688"/>
              <a:gd name="connsiteX1" fmla="*/ 6015595 w 6015595"/>
              <a:gd name="connsiteY1" fmla="*/ 0 h 582688"/>
              <a:gd name="connsiteX2" fmla="*/ 6015595 w 6015595"/>
              <a:gd name="connsiteY2" fmla="*/ 582688 h 582688"/>
              <a:gd name="connsiteX3" fmla="*/ 6681 w 6015595"/>
              <a:gd name="connsiteY3" fmla="*/ 197677 h 582688"/>
              <a:gd name="connsiteX4" fmla="*/ 0 w 6015595"/>
              <a:gd name="connsiteY4" fmla="*/ 0 h 582688"/>
              <a:gd name="connsiteX0" fmla="*/ 0 w 6013688"/>
              <a:gd name="connsiteY0" fmla="*/ 0 h 638429"/>
              <a:gd name="connsiteX1" fmla="*/ 6013688 w 6013688"/>
              <a:gd name="connsiteY1" fmla="*/ 55741 h 638429"/>
              <a:gd name="connsiteX2" fmla="*/ 6013688 w 6013688"/>
              <a:gd name="connsiteY2" fmla="*/ 638429 h 638429"/>
              <a:gd name="connsiteX3" fmla="*/ 4774 w 6013688"/>
              <a:gd name="connsiteY3" fmla="*/ 253418 h 638429"/>
              <a:gd name="connsiteX4" fmla="*/ 0 w 6013688"/>
              <a:gd name="connsiteY4" fmla="*/ 0 h 638429"/>
              <a:gd name="connsiteX0" fmla="*/ 0 w 6011781"/>
              <a:gd name="connsiteY0" fmla="*/ 0 h 638429"/>
              <a:gd name="connsiteX1" fmla="*/ 6011781 w 6011781"/>
              <a:gd name="connsiteY1" fmla="*/ 55741 h 638429"/>
              <a:gd name="connsiteX2" fmla="*/ 6011781 w 6011781"/>
              <a:gd name="connsiteY2" fmla="*/ 638429 h 638429"/>
              <a:gd name="connsiteX3" fmla="*/ 2867 w 6011781"/>
              <a:gd name="connsiteY3" fmla="*/ 253418 h 638429"/>
              <a:gd name="connsiteX4" fmla="*/ 0 w 6011781"/>
              <a:gd name="connsiteY4" fmla="*/ 0 h 638429"/>
              <a:gd name="connsiteX0" fmla="*/ 0 w 6011781"/>
              <a:gd name="connsiteY0" fmla="*/ 0 h 638429"/>
              <a:gd name="connsiteX1" fmla="*/ 6011781 w 6011781"/>
              <a:gd name="connsiteY1" fmla="*/ 0 h 638429"/>
              <a:gd name="connsiteX2" fmla="*/ 6011781 w 6011781"/>
              <a:gd name="connsiteY2" fmla="*/ 638429 h 638429"/>
              <a:gd name="connsiteX3" fmla="*/ 2867 w 6011781"/>
              <a:gd name="connsiteY3" fmla="*/ 253418 h 638429"/>
              <a:gd name="connsiteX4" fmla="*/ 0 w 6011781"/>
              <a:gd name="connsiteY4" fmla="*/ 0 h 638429"/>
              <a:gd name="connsiteX0" fmla="*/ 0 w 6011781"/>
              <a:gd name="connsiteY0" fmla="*/ 0 h 638429"/>
              <a:gd name="connsiteX1" fmla="*/ 6011781 w 6011781"/>
              <a:gd name="connsiteY1" fmla="*/ 0 h 638429"/>
              <a:gd name="connsiteX2" fmla="*/ 6011781 w 6011781"/>
              <a:gd name="connsiteY2" fmla="*/ 638429 h 638429"/>
              <a:gd name="connsiteX3" fmla="*/ 2867 w 6011781"/>
              <a:gd name="connsiteY3" fmla="*/ 255408 h 638429"/>
              <a:gd name="connsiteX4" fmla="*/ 0 w 6011781"/>
              <a:gd name="connsiteY4" fmla="*/ 0 h 638429"/>
              <a:gd name="connsiteX0" fmla="*/ 4965 w 6016746"/>
              <a:gd name="connsiteY0" fmla="*/ 0 h 638429"/>
              <a:gd name="connsiteX1" fmla="*/ 6016746 w 6016746"/>
              <a:gd name="connsiteY1" fmla="*/ 0 h 638429"/>
              <a:gd name="connsiteX2" fmla="*/ 6016746 w 6016746"/>
              <a:gd name="connsiteY2" fmla="*/ 638429 h 638429"/>
              <a:gd name="connsiteX3" fmla="*/ 212 w 6016746"/>
              <a:gd name="connsiteY3" fmla="*/ 249436 h 638429"/>
              <a:gd name="connsiteX4" fmla="*/ 4965 w 6016746"/>
              <a:gd name="connsiteY4" fmla="*/ 0 h 6384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16746" h="638429">
                <a:moveTo>
                  <a:pt x="4965" y="0"/>
                </a:moveTo>
                <a:lnTo>
                  <a:pt x="6016746" y="0"/>
                </a:lnTo>
                <a:lnTo>
                  <a:pt x="6016746" y="638429"/>
                </a:lnTo>
                <a:lnTo>
                  <a:pt x="212" y="249436"/>
                </a:lnTo>
                <a:cubicBezTo>
                  <a:pt x="-1379" y="164963"/>
                  <a:pt x="6556" y="84473"/>
                  <a:pt x="4965" y="0"/>
                </a:cubicBezTo>
                <a:close/>
              </a:path>
            </a:pathLst>
          </a:custGeom>
          <a:solidFill>
            <a:srgbClr val="009FE3"/>
          </a:solid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cap="all" baseline="0">
                <a:solidFill>
                  <a:schemeClr val="tx1"/>
                </a:solidFill>
              </a:defRPr>
            </a:lvl1pPr>
          </a:lstStyle>
          <a:p>
            <a:r>
              <a:rPr lang="de-DE"/>
              <a:t>TITEL</a:t>
            </a:r>
          </a:p>
        </p:txBody>
      </p:sp>
      <p:sp>
        <p:nvSpPr>
          <p:cNvPr id="16" name="Textplatzhalter 7"/>
          <p:cNvSpPr>
            <a:spLocks noGrp="1"/>
          </p:cNvSpPr>
          <p:nvPr>
            <p:ph type="body" sz="quarter" idx="14"/>
          </p:nvPr>
        </p:nvSpPr>
        <p:spPr>
          <a:xfrm>
            <a:off x="-4965" y="843558"/>
            <a:ext cx="6016828" cy="3690884"/>
          </a:xfrm>
        </p:spPr>
        <p:txBody>
          <a:bodyPr lIns="180000" rIns="180000" anchor="ctr">
            <a:normAutofit/>
          </a:bodyPr>
          <a:lstStyle>
            <a:lvl1pPr>
              <a:defRPr sz="14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12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11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05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050">
                <a:solidFill>
                  <a:schemeClr val="tx2">
                    <a:lumMod val="50000"/>
                  </a:schemeClr>
                </a:solidFill>
              </a:defRPr>
            </a:lvl5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cxnSp>
        <p:nvCxnSpPr>
          <p:cNvPr id="14" name="Gerade Verbindung 13"/>
          <p:cNvCxnSpPr/>
          <p:nvPr userDrawn="1"/>
        </p:nvCxnSpPr>
        <p:spPr>
          <a:xfrm>
            <a:off x="180000" y="90000"/>
            <a:ext cx="0" cy="360000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platzhalter 4"/>
          <p:cNvSpPr>
            <a:spLocks noGrp="1"/>
          </p:cNvSpPr>
          <p:nvPr>
            <p:ph type="body" sz="quarter" idx="18" hasCustomPrompt="1"/>
          </p:nvPr>
        </p:nvSpPr>
        <p:spPr>
          <a:xfrm>
            <a:off x="0" y="514800"/>
            <a:ext cx="6011863" cy="206375"/>
          </a:xfrm>
        </p:spPr>
        <p:txBody>
          <a:bodyPr vert="horz" lIns="360000" tIns="0" rIns="180000" bIns="45720" rtlCol="0" anchor="t">
            <a:noAutofit/>
          </a:bodyPr>
          <a:lstStyle>
            <a:lvl1pPr marL="342900" indent="-342900">
              <a:buNone/>
              <a:defRPr lang="de-DE" sz="1400" cap="all" baseline="0" dirty="0" smtClean="0">
                <a:solidFill>
                  <a:schemeClr val="tx1"/>
                </a:solidFill>
                <a:latin typeface="AdelsFuturaCondensedLight" pitchFamily="50" charset="0"/>
                <a:ea typeface="+mj-ea"/>
                <a:cs typeface="+mj-cs"/>
              </a:defRPr>
            </a:lvl1pPr>
            <a:lvl2pPr>
              <a:defRPr lang="de-DE" sz="1800" dirty="0" smtClean="0">
                <a:solidFill>
                  <a:schemeClr val="tx1"/>
                </a:solidFill>
                <a:latin typeface="+mn-lt"/>
              </a:defRPr>
            </a:lvl2pPr>
            <a:lvl3pPr>
              <a:defRPr lang="de-DE" dirty="0" smtClean="0">
                <a:solidFill>
                  <a:schemeClr val="tx1"/>
                </a:solidFill>
                <a:latin typeface="+mn-lt"/>
              </a:defRPr>
            </a:lvl3pPr>
            <a:lvl4pPr>
              <a:defRPr lang="de-DE" sz="1800" dirty="0" smtClean="0">
                <a:solidFill>
                  <a:schemeClr val="tx1"/>
                </a:solidFill>
                <a:latin typeface="+mn-lt"/>
              </a:defRPr>
            </a:lvl4pPr>
            <a:lvl5pPr>
              <a:defRPr lang="de-DE" sz="1800" dirty="0">
                <a:solidFill>
                  <a:schemeClr val="tx1"/>
                </a:solidFill>
                <a:latin typeface="+mn-lt"/>
              </a:defRPr>
            </a:lvl5pPr>
          </a:lstStyle>
          <a:p>
            <a:pPr marL="0" lvl="0" indent="0"/>
            <a:r>
              <a:rPr lang="de-DE"/>
              <a:t>SUBLINE</a:t>
            </a:r>
          </a:p>
        </p:txBody>
      </p:sp>
      <p:sp>
        <p:nvSpPr>
          <p:cNvPr id="7" name="Bildplatzhalter 6"/>
          <p:cNvSpPr>
            <a:spLocks noGrp="1"/>
          </p:cNvSpPr>
          <p:nvPr>
            <p:ph type="pic" sz="quarter" idx="17"/>
          </p:nvPr>
        </p:nvSpPr>
        <p:spPr>
          <a:xfrm>
            <a:off x="6011863" y="843559"/>
            <a:ext cx="3132137" cy="1620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de-DE"/>
          </a:p>
        </p:txBody>
      </p:sp>
      <p:sp>
        <p:nvSpPr>
          <p:cNvPr id="18" name="Textplatzhalter 14"/>
          <p:cNvSpPr>
            <a:spLocks noGrp="1"/>
          </p:cNvSpPr>
          <p:nvPr>
            <p:ph type="body" sz="quarter" idx="16"/>
          </p:nvPr>
        </p:nvSpPr>
        <p:spPr>
          <a:xfrm>
            <a:off x="6444209" y="4371950"/>
            <a:ext cx="2701379" cy="576064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1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19" name="Bildplatzhalter 6"/>
          <p:cNvSpPr>
            <a:spLocks noGrp="1"/>
          </p:cNvSpPr>
          <p:nvPr>
            <p:ph type="pic" sz="quarter" idx="19"/>
          </p:nvPr>
        </p:nvSpPr>
        <p:spPr>
          <a:xfrm>
            <a:off x="6010631" y="2466000"/>
            <a:ext cx="3132137" cy="1620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de-DE"/>
          </a:p>
        </p:txBody>
      </p:sp>
      <p:pic>
        <p:nvPicPr>
          <p:cNvPr id="20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28290" y="4450392"/>
            <a:ext cx="160315" cy="443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Datumsplatzhalter 3">
            <a:extLst>
              <a:ext uri="{FF2B5EF4-FFF2-40B4-BE49-F238E27FC236}">
                <a16:creationId xmlns:a16="http://schemas.microsoft.com/office/drawing/2014/main" id="{FE1170FE-AE59-4799-855B-F250F0C9966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0" y="4928400"/>
            <a:ext cx="2133600" cy="165101"/>
          </a:xfrm>
          <a:prstGeom prst="rect">
            <a:avLst/>
          </a:prstGeom>
        </p:spPr>
        <p:txBody>
          <a:bodyPr vert="horz" lIns="180000" tIns="45720" rIns="180000" bIns="45720" rtlCol="0" anchor="ctr"/>
          <a:lstStyle>
            <a:lvl1pPr algn="l">
              <a:defRPr lang="de-DE" sz="700" smtClean="0">
                <a:solidFill>
                  <a:schemeClr val="bg1"/>
                </a:solidFill>
              </a:defRPr>
            </a:lvl1pPr>
          </a:lstStyle>
          <a:p>
            <a:r>
              <a:rPr lang="en-GB"/>
              <a:t>2020-08-17</a:t>
            </a:r>
            <a:endParaRPr lang="de-DE"/>
          </a:p>
        </p:txBody>
      </p:sp>
      <p:sp>
        <p:nvSpPr>
          <p:cNvPr id="25" name="Fußzeilenplatzhalter 4">
            <a:extLst>
              <a:ext uri="{FF2B5EF4-FFF2-40B4-BE49-F238E27FC236}">
                <a16:creationId xmlns:a16="http://schemas.microsoft.com/office/drawing/2014/main" id="{7A717869-89DA-446C-B729-133C7E35F6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4928400"/>
            <a:ext cx="2895600" cy="165101"/>
          </a:xfrm>
          <a:prstGeom prst="rect">
            <a:avLst/>
          </a:prstGeom>
        </p:spPr>
        <p:txBody>
          <a:bodyPr vert="horz" lIns="72000" tIns="45720" rIns="72000" bIns="45720" rtlCol="0" anchor="ctr"/>
          <a:lstStyle>
            <a:lvl1pPr algn="ctr">
              <a:defRPr lang="de-DE" sz="700" dirty="0">
                <a:solidFill>
                  <a:schemeClr val="bg1"/>
                </a:solidFill>
              </a:defRPr>
            </a:lvl1pPr>
          </a:lstStyle>
          <a:p>
            <a:r>
              <a:rPr lang="nl-NL"/>
              <a:t>Adels-Contact Elektrotechnische Fabrik GmbH &amp; Co. KG</a:t>
            </a:r>
          </a:p>
        </p:txBody>
      </p:sp>
      <p:sp>
        <p:nvSpPr>
          <p:cNvPr id="26" name="Foliennummernplatzhalter 5">
            <a:extLst>
              <a:ext uri="{FF2B5EF4-FFF2-40B4-BE49-F238E27FC236}">
                <a16:creationId xmlns:a16="http://schemas.microsoft.com/office/drawing/2014/main" id="{44EEECE3-C1AE-431A-AFFE-2BA7D7BB899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46122" y="4926929"/>
            <a:ext cx="360040" cy="165101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>
              <a:defRPr lang="de-DE" sz="700" smtClean="0">
                <a:solidFill>
                  <a:schemeClr val="bg1"/>
                </a:solidFill>
              </a:defRPr>
            </a:lvl1pPr>
          </a:lstStyle>
          <a:p>
            <a:pPr algn="r"/>
            <a:fld id="{9685FB39-C308-436A-80AC-4C53FE67B733}" type="slidenum">
              <a:rPr lang="de-DE" smtClean="0"/>
              <a:pPr algn="r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6325015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spalte rechts 1 + Infokas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ihandform 8"/>
          <p:cNvSpPr/>
          <p:nvPr userDrawn="1"/>
        </p:nvSpPr>
        <p:spPr>
          <a:xfrm flipV="1">
            <a:off x="6010631" y="4139798"/>
            <a:ext cx="3134290" cy="1005343"/>
          </a:xfrm>
          <a:custGeom>
            <a:avLst/>
            <a:gdLst>
              <a:gd name="connsiteX0" fmla="*/ 0 w 6008914"/>
              <a:gd name="connsiteY0" fmla="*/ 0 h 1182532"/>
              <a:gd name="connsiteX1" fmla="*/ 6008914 w 6008914"/>
              <a:gd name="connsiteY1" fmla="*/ 0 h 1182532"/>
              <a:gd name="connsiteX2" fmla="*/ 6008914 w 6008914"/>
              <a:gd name="connsiteY2" fmla="*/ 1182532 h 1182532"/>
              <a:gd name="connsiteX3" fmla="*/ 0 w 6008914"/>
              <a:gd name="connsiteY3" fmla="*/ 797521 h 1182532"/>
              <a:gd name="connsiteX4" fmla="*/ 0 w 6008914"/>
              <a:gd name="connsiteY4" fmla="*/ 0 h 1182532"/>
              <a:gd name="connsiteX0" fmla="*/ 2873828 w 6008914"/>
              <a:gd name="connsiteY0" fmla="*/ 0 h 1182532"/>
              <a:gd name="connsiteX1" fmla="*/ 6008914 w 6008914"/>
              <a:gd name="connsiteY1" fmla="*/ 0 h 1182532"/>
              <a:gd name="connsiteX2" fmla="*/ 6008914 w 6008914"/>
              <a:gd name="connsiteY2" fmla="*/ 1182532 h 1182532"/>
              <a:gd name="connsiteX3" fmla="*/ 0 w 6008914"/>
              <a:gd name="connsiteY3" fmla="*/ 797521 h 1182532"/>
              <a:gd name="connsiteX4" fmla="*/ 2873828 w 6008914"/>
              <a:gd name="connsiteY4" fmla="*/ 0 h 1182532"/>
              <a:gd name="connsiteX0" fmla="*/ 6875 w 3141961"/>
              <a:gd name="connsiteY0" fmla="*/ 0 h 1182532"/>
              <a:gd name="connsiteX1" fmla="*/ 3141961 w 3141961"/>
              <a:gd name="connsiteY1" fmla="*/ 0 h 1182532"/>
              <a:gd name="connsiteX2" fmla="*/ 3141961 w 3141961"/>
              <a:gd name="connsiteY2" fmla="*/ 1182532 h 1182532"/>
              <a:gd name="connsiteX3" fmla="*/ 0 w 3141961"/>
              <a:gd name="connsiteY3" fmla="*/ 976276 h 1182532"/>
              <a:gd name="connsiteX4" fmla="*/ 6875 w 3141961"/>
              <a:gd name="connsiteY4" fmla="*/ 0 h 1182532"/>
              <a:gd name="connsiteX0" fmla="*/ 661 w 3142622"/>
              <a:gd name="connsiteY0" fmla="*/ 0 h 1595043"/>
              <a:gd name="connsiteX1" fmla="*/ 3142622 w 3142622"/>
              <a:gd name="connsiteY1" fmla="*/ 412511 h 1595043"/>
              <a:gd name="connsiteX2" fmla="*/ 3142622 w 3142622"/>
              <a:gd name="connsiteY2" fmla="*/ 1595043 h 1595043"/>
              <a:gd name="connsiteX3" fmla="*/ 661 w 3142622"/>
              <a:gd name="connsiteY3" fmla="*/ 1388787 h 1595043"/>
              <a:gd name="connsiteX4" fmla="*/ 661 w 3142622"/>
              <a:gd name="connsiteY4" fmla="*/ 0 h 1595043"/>
              <a:gd name="connsiteX0" fmla="*/ 661 w 3156372"/>
              <a:gd name="connsiteY0" fmla="*/ 6875 h 1601918"/>
              <a:gd name="connsiteX1" fmla="*/ 3156372 w 3156372"/>
              <a:gd name="connsiteY1" fmla="*/ 0 h 1601918"/>
              <a:gd name="connsiteX2" fmla="*/ 3142622 w 3156372"/>
              <a:gd name="connsiteY2" fmla="*/ 1601918 h 1601918"/>
              <a:gd name="connsiteX3" fmla="*/ 661 w 3156372"/>
              <a:gd name="connsiteY3" fmla="*/ 1395662 h 1601918"/>
              <a:gd name="connsiteX4" fmla="*/ 661 w 3156372"/>
              <a:gd name="connsiteY4" fmla="*/ 6875 h 1601918"/>
              <a:gd name="connsiteX0" fmla="*/ 661 w 3156372"/>
              <a:gd name="connsiteY0" fmla="*/ 767141 h 1601918"/>
              <a:gd name="connsiteX1" fmla="*/ 3156372 w 3156372"/>
              <a:gd name="connsiteY1" fmla="*/ 0 h 1601918"/>
              <a:gd name="connsiteX2" fmla="*/ 3142622 w 3156372"/>
              <a:gd name="connsiteY2" fmla="*/ 1601918 h 1601918"/>
              <a:gd name="connsiteX3" fmla="*/ 661 w 3156372"/>
              <a:gd name="connsiteY3" fmla="*/ 1395662 h 1601918"/>
              <a:gd name="connsiteX4" fmla="*/ 661 w 3156372"/>
              <a:gd name="connsiteY4" fmla="*/ 767141 h 1601918"/>
              <a:gd name="connsiteX0" fmla="*/ 661 w 3156372"/>
              <a:gd name="connsiteY0" fmla="*/ 613693 h 1601918"/>
              <a:gd name="connsiteX1" fmla="*/ 3156372 w 3156372"/>
              <a:gd name="connsiteY1" fmla="*/ 0 h 1601918"/>
              <a:gd name="connsiteX2" fmla="*/ 3142622 w 3156372"/>
              <a:gd name="connsiteY2" fmla="*/ 1601918 h 1601918"/>
              <a:gd name="connsiteX3" fmla="*/ 661 w 3156372"/>
              <a:gd name="connsiteY3" fmla="*/ 1395662 h 1601918"/>
              <a:gd name="connsiteX4" fmla="*/ 661 w 3156372"/>
              <a:gd name="connsiteY4" fmla="*/ 613693 h 1601918"/>
              <a:gd name="connsiteX0" fmla="*/ 661 w 3142622"/>
              <a:gd name="connsiteY0" fmla="*/ 0 h 988225"/>
              <a:gd name="connsiteX1" fmla="*/ 3136349 w 3142622"/>
              <a:gd name="connsiteY1" fmla="*/ 502295 h 988225"/>
              <a:gd name="connsiteX2" fmla="*/ 3142622 w 3142622"/>
              <a:gd name="connsiteY2" fmla="*/ 988225 h 988225"/>
              <a:gd name="connsiteX3" fmla="*/ 661 w 3142622"/>
              <a:gd name="connsiteY3" fmla="*/ 781969 h 988225"/>
              <a:gd name="connsiteX4" fmla="*/ 661 w 3142622"/>
              <a:gd name="connsiteY4" fmla="*/ 0 h 988225"/>
              <a:gd name="connsiteX0" fmla="*/ 661 w 3149698"/>
              <a:gd name="connsiteY0" fmla="*/ 6874 h 995099"/>
              <a:gd name="connsiteX1" fmla="*/ 3149698 w 3149698"/>
              <a:gd name="connsiteY1" fmla="*/ 0 h 995099"/>
              <a:gd name="connsiteX2" fmla="*/ 3142622 w 3149698"/>
              <a:gd name="connsiteY2" fmla="*/ 995099 h 995099"/>
              <a:gd name="connsiteX3" fmla="*/ 661 w 3149698"/>
              <a:gd name="connsiteY3" fmla="*/ 788843 h 995099"/>
              <a:gd name="connsiteX4" fmla="*/ 661 w 3149698"/>
              <a:gd name="connsiteY4" fmla="*/ 6874 h 995099"/>
              <a:gd name="connsiteX0" fmla="*/ 661 w 3149698"/>
              <a:gd name="connsiteY0" fmla="*/ 64 h 1050002"/>
              <a:gd name="connsiteX1" fmla="*/ 3149698 w 3149698"/>
              <a:gd name="connsiteY1" fmla="*/ 54903 h 1050002"/>
              <a:gd name="connsiteX2" fmla="*/ 3142622 w 3149698"/>
              <a:gd name="connsiteY2" fmla="*/ 1050002 h 1050002"/>
              <a:gd name="connsiteX3" fmla="*/ 661 w 3149698"/>
              <a:gd name="connsiteY3" fmla="*/ 843746 h 1050002"/>
              <a:gd name="connsiteX4" fmla="*/ 661 w 3149698"/>
              <a:gd name="connsiteY4" fmla="*/ 64 h 1050002"/>
              <a:gd name="connsiteX0" fmla="*/ 5715 w 3149037"/>
              <a:gd name="connsiteY0" fmla="*/ 64 h 1050002"/>
              <a:gd name="connsiteX1" fmla="*/ 3149037 w 3149037"/>
              <a:gd name="connsiteY1" fmla="*/ 54903 h 1050002"/>
              <a:gd name="connsiteX2" fmla="*/ 3141961 w 3149037"/>
              <a:gd name="connsiteY2" fmla="*/ 1050002 h 1050002"/>
              <a:gd name="connsiteX3" fmla="*/ 0 w 3149037"/>
              <a:gd name="connsiteY3" fmla="*/ 843746 h 1050002"/>
              <a:gd name="connsiteX4" fmla="*/ 5715 w 3149037"/>
              <a:gd name="connsiteY4" fmla="*/ 64 h 1050002"/>
              <a:gd name="connsiteX0" fmla="*/ 3810 w 3149037"/>
              <a:gd name="connsiteY0" fmla="*/ 67 h 1048014"/>
              <a:gd name="connsiteX1" fmla="*/ 3149037 w 3149037"/>
              <a:gd name="connsiteY1" fmla="*/ 52915 h 1048014"/>
              <a:gd name="connsiteX2" fmla="*/ 3141961 w 3149037"/>
              <a:gd name="connsiteY2" fmla="*/ 1048014 h 1048014"/>
              <a:gd name="connsiteX3" fmla="*/ 0 w 3149037"/>
              <a:gd name="connsiteY3" fmla="*/ 841758 h 1048014"/>
              <a:gd name="connsiteX4" fmla="*/ 3810 w 3149037"/>
              <a:gd name="connsiteY4" fmla="*/ 67 h 1048014"/>
              <a:gd name="connsiteX0" fmla="*/ 263 w 3158190"/>
              <a:gd name="connsiteY0" fmla="*/ 56 h 1058620"/>
              <a:gd name="connsiteX1" fmla="*/ 3158190 w 3158190"/>
              <a:gd name="connsiteY1" fmla="*/ 63521 h 1058620"/>
              <a:gd name="connsiteX2" fmla="*/ 3151114 w 3158190"/>
              <a:gd name="connsiteY2" fmla="*/ 1058620 h 1058620"/>
              <a:gd name="connsiteX3" fmla="*/ 9153 w 3158190"/>
              <a:gd name="connsiteY3" fmla="*/ 852364 h 1058620"/>
              <a:gd name="connsiteX4" fmla="*/ 263 w 3158190"/>
              <a:gd name="connsiteY4" fmla="*/ 56 h 1058620"/>
              <a:gd name="connsiteX0" fmla="*/ 1270 w 3149037"/>
              <a:gd name="connsiteY0" fmla="*/ 56 h 1058620"/>
              <a:gd name="connsiteX1" fmla="*/ 3149037 w 3149037"/>
              <a:gd name="connsiteY1" fmla="*/ 63521 h 1058620"/>
              <a:gd name="connsiteX2" fmla="*/ 3141961 w 3149037"/>
              <a:gd name="connsiteY2" fmla="*/ 1058620 h 1058620"/>
              <a:gd name="connsiteX3" fmla="*/ 0 w 3149037"/>
              <a:gd name="connsiteY3" fmla="*/ 852364 h 1058620"/>
              <a:gd name="connsiteX4" fmla="*/ 1270 w 3149037"/>
              <a:gd name="connsiteY4" fmla="*/ 56 h 1058620"/>
              <a:gd name="connsiteX0" fmla="*/ 596 w 3150268"/>
              <a:gd name="connsiteY0" fmla="*/ 43 h 1082496"/>
              <a:gd name="connsiteX1" fmla="*/ 3150268 w 3150268"/>
              <a:gd name="connsiteY1" fmla="*/ 87397 h 1082496"/>
              <a:gd name="connsiteX2" fmla="*/ 3143192 w 3150268"/>
              <a:gd name="connsiteY2" fmla="*/ 1082496 h 1082496"/>
              <a:gd name="connsiteX3" fmla="*/ 1231 w 3150268"/>
              <a:gd name="connsiteY3" fmla="*/ 876240 h 1082496"/>
              <a:gd name="connsiteX4" fmla="*/ 596 w 3150268"/>
              <a:gd name="connsiteY4" fmla="*/ 43 h 1082496"/>
              <a:gd name="connsiteX0" fmla="*/ 596 w 3150268"/>
              <a:gd name="connsiteY0" fmla="*/ 64 h 1050665"/>
              <a:gd name="connsiteX1" fmla="*/ 3150268 w 3150268"/>
              <a:gd name="connsiteY1" fmla="*/ 55566 h 1050665"/>
              <a:gd name="connsiteX2" fmla="*/ 3143192 w 3150268"/>
              <a:gd name="connsiteY2" fmla="*/ 1050665 h 1050665"/>
              <a:gd name="connsiteX3" fmla="*/ 1231 w 3150268"/>
              <a:gd name="connsiteY3" fmla="*/ 844409 h 1050665"/>
              <a:gd name="connsiteX4" fmla="*/ 596 w 3150268"/>
              <a:gd name="connsiteY4" fmla="*/ 64 h 1050665"/>
              <a:gd name="connsiteX0" fmla="*/ 596 w 3143447"/>
              <a:gd name="connsiteY0" fmla="*/ 0 h 1050601"/>
              <a:gd name="connsiteX1" fmla="*/ 3133123 w 3143447"/>
              <a:gd name="connsiteY1" fmla="*/ 1751 h 1050601"/>
              <a:gd name="connsiteX2" fmla="*/ 3143192 w 3143447"/>
              <a:gd name="connsiteY2" fmla="*/ 1050601 h 1050601"/>
              <a:gd name="connsiteX3" fmla="*/ 1231 w 3143447"/>
              <a:gd name="connsiteY3" fmla="*/ 844345 h 1050601"/>
              <a:gd name="connsiteX4" fmla="*/ 596 w 3143447"/>
              <a:gd name="connsiteY4" fmla="*/ 0 h 1050601"/>
              <a:gd name="connsiteX0" fmla="*/ 596 w 3134290"/>
              <a:gd name="connsiteY0" fmla="*/ 0 h 1050601"/>
              <a:gd name="connsiteX1" fmla="*/ 3133123 w 3134290"/>
              <a:gd name="connsiteY1" fmla="*/ 1751 h 1050601"/>
              <a:gd name="connsiteX2" fmla="*/ 3133667 w 3134290"/>
              <a:gd name="connsiteY2" fmla="*/ 1050601 h 1050601"/>
              <a:gd name="connsiteX3" fmla="*/ 1231 w 3134290"/>
              <a:gd name="connsiteY3" fmla="*/ 844345 h 1050601"/>
              <a:gd name="connsiteX4" fmla="*/ 596 w 3134290"/>
              <a:gd name="connsiteY4" fmla="*/ 0 h 10506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34290" h="1050601">
                <a:moveTo>
                  <a:pt x="596" y="0"/>
                </a:moveTo>
                <a:lnTo>
                  <a:pt x="3133123" y="1751"/>
                </a:lnTo>
                <a:cubicBezTo>
                  <a:pt x="3130764" y="333451"/>
                  <a:pt x="3136026" y="718901"/>
                  <a:pt x="3133667" y="1050601"/>
                </a:cubicBezTo>
                <a:lnTo>
                  <a:pt x="1231" y="844345"/>
                </a:lnTo>
                <a:cubicBezTo>
                  <a:pt x="3523" y="518920"/>
                  <a:pt x="-1696" y="325425"/>
                  <a:pt x="596" y="0"/>
                </a:cubicBezTo>
                <a:close/>
              </a:path>
            </a:pathLst>
          </a:custGeom>
          <a:solidFill>
            <a:srgbClr val="009FE3"/>
          </a:solid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Freihandform 9"/>
          <p:cNvSpPr/>
          <p:nvPr userDrawn="1"/>
        </p:nvSpPr>
        <p:spPr>
          <a:xfrm flipV="1">
            <a:off x="-4965" y="4534442"/>
            <a:ext cx="6016828" cy="610927"/>
          </a:xfrm>
          <a:custGeom>
            <a:avLst/>
            <a:gdLst>
              <a:gd name="connsiteX0" fmla="*/ 0 w 6008914"/>
              <a:gd name="connsiteY0" fmla="*/ 0 h 1182532"/>
              <a:gd name="connsiteX1" fmla="*/ 6008914 w 6008914"/>
              <a:gd name="connsiteY1" fmla="*/ 0 h 1182532"/>
              <a:gd name="connsiteX2" fmla="*/ 6008914 w 6008914"/>
              <a:gd name="connsiteY2" fmla="*/ 1182532 h 1182532"/>
              <a:gd name="connsiteX3" fmla="*/ 0 w 6008914"/>
              <a:gd name="connsiteY3" fmla="*/ 797521 h 1182532"/>
              <a:gd name="connsiteX4" fmla="*/ 0 w 6008914"/>
              <a:gd name="connsiteY4" fmla="*/ 0 h 1182532"/>
              <a:gd name="connsiteX0" fmla="*/ 0 w 6008914"/>
              <a:gd name="connsiteY0" fmla="*/ 0 h 1182532"/>
              <a:gd name="connsiteX1" fmla="*/ 6008914 w 6008914"/>
              <a:gd name="connsiteY1" fmla="*/ 788166 h 1182532"/>
              <a:gd name="connsiteX2" fmla="*/ 6008914 w 6008914"/>
              <a:gd name="connsiteY2" fmla="*/ 1182532 h 1182532"/>
              <a:gd name="connsiteX3" fmla="*/ 0 w 6008914"/>
              <a:gd name="connsiteY3" fmla="*/ 797521 h 1182532"/>
              <a:gd name="connsiteX4" fmla="*/ 0 w 6008914"/>
              <a:gd name="connsiteY4" fmla="*/ 0 h 1182532"/>
              <a:gd name="connsiteX0" fmla="*/ 0 w 6008914"/>
              <a:gd name="connsiteY0" fmla="*/ 0 h 1182532"/>
              <a:gd name="connsiteX1" fmla="*/ 6008914 w 6008914"/>
              <a:gd name="connsiteY1" fmla="*/ 599844 h 1182532"/>
              <a:gd name="connsiteX2" fmla="*/ 6008914 w 6008914"/>
              <a:gd name="connsiteY2" fmla="*/ 1182532 h 1182532"/>
              <a:gd name="connsiteX3" fmla="*/ 0 w 6008914"/>
              <a:gd name="connsiteY3" fmla="*/ 797521 h 1182532"/>
              <a:gd name="connsiteX4" fmla="*/ 0 w 6008914"/>
              <a:gd name="connsiteY4" fmla="*/ 0 h 1182532"/>
              <a:gd name="connsiteX0" fmla="*/ 6683 w 6008914"/>
              <a:gd name="connsiteY0" fmla="*/ 62774 h 582688"/>
              <a:gd name="connsiteX1" fmla="*/ 6008914 w 6008914"/>
              <a:gd name="connsiteY1" fmla="*/ 0 h 582688"/>
              <a:gd name="connsiteX2" fmla="*/ 6008914 w 6008914"/>
              <a:gd name="connsiteY2" fmla="*/ 582688 h 582688"/>
              <a:gd name="connsiteX3" fmla="*/ 0 w 6008914"/>
              <a:gd name="connsiteY3" fmla="*/ 197677 h 582688"/>
              <a:gd name="connsiteX4" fmla="*/ 6683 w 6008914"/>
              <a:gd name="connsiteY4" fmla="*/ 62774 h 582688"/>
              <a:gd name="connsiteX0" fmla="*/ 0 w 6015595"/>
              <a:gd name="connsiteY0" fmla="*/ 0 h 582688"/>
              <a:gd name="connsiteX1" fmla="*/ 6015595 w 6015595"/>
              <a:gd name="connsiteY1" fmla="*/ 0 h 582688"/>
              <a:gd name="connsiteX2" fmla="*/ 6015595 w 6015595"/>
              <a:gd name="connsiteY2" fmla="*/ 582688 h 582688"/>
              <a:gd name="connsiteX3" fmla="*/ 6681 w 6015595"/>
              <a:gd name="connsiteY3" fmla="*/ 197677 h 582688"/>
              <a:gd name="connsiteX4" fmla="*/ 0 w 6015595"/>
              <a:gd name="connsiteY4" fmla="*/ 0 h 582688"/>
              <a:gd name="connsiteX0" fmla="*/ 0 w 6013688"/>
              <a:gd name="connsiteY0" fmla="*/ 0 h 638429"/>
              <a:gd name="connsiteX1" fmla="*/ 6013688 w 6013688"/>
              <a:gd name="connsiteY1" fmla="*/ 55741 h 638429"/>
              <a:gd name="connsiteX2" fmla="*/ 6013688 w 6013688"/>
              <a:gd name="connsiteY2" fmla="*/ 638429 h 638429"/>
              <a:gd name="connsiteX3" fmla="*/ 4774 w 6013688"/>
              <a:gd name="connsiteY3" fmla="*/ 253418 h 638429"/>
              <a:gd name="connsiteX4" fmla="*/ 0 w 6013688"/>
              <a:gd name="connsiteY4" fmla="*/ 0 h 638429"/>
              <a:gd name="connsiteX0" fmla="*/ 0 w 6011781"/>
              <a:gd name="connsiteY0" fmla="*/ 0 h 638429"/>
              <a:gd name="connsiteX1" fmla="*/ 6011781 w 6011781"/>
              <a:gd name="connsiteY1" fmla="*/ 55741 h 638429"/>
              <a:gd name="connsiteX2" fmla="*/ 6011781 w 6011781"/>
              <a:gd name="connsiteY2" fmla="*/ 638429 h 638429"/>
              <a:gd name="connsiteX3" fmla="*/ 2867 w 6011781"/>
              <a:gd name="connsiteY3" fmla="*/ 253418 h 638429"/>
              <a:gd name="connsiteX4" fmla="*/ 0 w 6011781"/>
              <a:gd name="connsiteY4" fmla="*/ 0 h 638429"/>
              <a:gd name="connsiteX0" fmla="*/ 0 w 6011781"/>
              <a:gd name="connsiteY0" fmla="*/ 0 h 638429"/>
              <a:gd name="connsiteX1" fmla="*/ 6011781 w 6011781"/>
              <a:gd name="connsiteY1" fmla="*/ 0 h 638429"/>
              <a:gd name="connsiteX2" fmla="*/ 6011781 w 6011781"/>
              <a:gd name="connsiteY2" fmla="*/ 638429 h 638429"/>
              <a:gd name="connsiteX3" fmla="*/ 2867 w 6011781"/>
              <a:gd name="connsiteY3" fmla="*/ 253418 h 638429"/>
              <a:gd name="connsiteX4" fmla="*/ 0 w 6011781"/>
              <a:gd name="connsiteY4" fmla="*/ 0 h 638429"/>
              <a:gd name="connsiteX0" fmla="*/ 0 w 6011781"/>
              <a:gd name="connsiteY0" fmla="*/ 0 h 638429"/>
              <a:gd name="connsiteX1" fmla="*/ 6011781 w 6011781"/>
              <a:gd name="connsiteY1" fmla="*/ 0 h 638429"/>
              <a:gd name="connsiteX2" fmla="*/ 6011781 w 6011781"/>
              <a:gd name="connsiteY2" fmla="*/ 638429 h 638429"/>
              <a:gd name="connsiteX3" fmla="*/ 2867 w 6011781"/>
              <a:gd name="connsiteY3" fmla="*/ 255408 h 638429"/>
              <a:gd name="connsiteX4" fmla="*/ 0 w 6011781"/>
              <a:gd name="connsiteY4" fmla="*/ 0 h 638429"/>
              <a:gd name="connsiteX0" fmla="*/ 4965 w 6016746"/>
              <a:gd name="connsiteY0" fmla="*/ 0 h 638429"/>
              <a:gd name="connsiteX1" fmla="*/ 6016746 w 6016746"/>
              <a:gd name="connsiteY1" fmla="*/ 0 h 638429"/>
              <a:gd name="connsiteX2" fmla="*/ 6016746 w 6016746"/>
              <a:gd name="connsiteY2" fmla="*/ 638429 h 638429"/>
              <a:gd name="connsiteX3" fmla="*/ 212 w 6016746"/>
              <a:gd name="connsiteY3" fmla="*/ 249436 h 638429"/>
              <a:gd name="connsiteX4" fmla="*/ 4965 w 6016746"/>
              <a:gd name="connsiteY4" fmla="*/ 0 h 6384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16746" h="638429">
                <a:moveTo>
                  <a:pt x="4965" y="0"/>
                </a:moveTo>
                <a:lnTo>
                  <a:pt x="6016746" y="0"/>
                </a:lnTo>
                <a:lnTo>
                  <a:pt x="6016746" y="638429"/>
                </a:lnTo>
                <a:lnTo>
                  <a:pt x="212" y="249436"/>
                </a:lnTo>
                <a:cubicBezTo>
                  <a:pt x="-1379" y="164963"/>
                  <a:pt x="6556" y="84473"/>
                  <a:pt x="4965" y="0"/>
                </a:cubicBezTo>
                <a:close/>
              </a:path>
            </a:pathLst>
          </a:custGeom>
          <a:solidFill>
            <a:srgbClr val="009FE3"/>
          </a:solid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cap="all" baseline="0"/>
            </a:lvl1pPr>
          </a:lstStyle>
          <a:p>
            <a:r>
              <a:rPr lang="de-DE"/>
              <a:t>TITEL</a:t>
            </a:r>
          </a:p>
        </p:txBody>
      </p:sp>
      <p:sp>
        <p:nvSpPr>
          <p:cNvPr id="6" name="Textplatzhalter 8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14800"/>
            <a:ext cx="6012160" cy="216000"/>
          </a:xfrm>
        </p:spPr>
        <p:txBody>
          <a:bodyPr vert="horz" lIns="360000" tIns="0" rIns="180000" bIns="45720" rtlCol="0" anchor="t">
            <a:noAutofit/>
          </a:bodyPr>
          <a:lstStyle>
            <a:lvl1pPr marL="0" indent="0">
              <a:buNone/>
              <a:defRPr lang="de-DE" sz="1400" cap="all" baseline="0" smtClean="0">
                <a:solidFill>
                  <a:schemeClr val="bg1"/>
                </a:solidFill>
                <a:latin typeface="AdelsFuturaCondensedLight" pitchFamily="50" charset="0"/>
                <a:ea typeface="+mj-ea"/>
                <a:cs typeface="+mj-cs"/>
              </a:defRPr>
            </a:lvl1pPr>
            <a:lvl2pPr>
              <a:defRPr lang="de-DE" sz="1800" smtClean="0">
                <a:solidFill>
                  <a:schemeClr val="tx1"/>
                </a:solidFill>
                <a:latin typeface="+mn-lt"/>
              </a:defRPr>
            </a:lvl2pPr>
            <a:lvl3pPr>
              <a:defRPr lang="de-DE" smtClean="0">
                <a:solidFill>
                  <a:schemeClr val="tx1"/>
                </a:solidFill>
                <a:latin typeface="+mn-lt"/>
              </a:defRPr>
            </a:lvl3pPr>
            <a:lvl4pPr>
              <a:defRPr lang="de-DE" sz="1800" smtClean="0">
                <a:solidFill>
                  <a:schemeClr val="tx1"/>
                </a:solidFill>
                <a:latin typeface="+mn-lt"/>
              </a:defRPr>
            </a:lvl4pPr>
            <a:lvl5pPr>
              <a:defRPr lang="de-DE" sz="1800">
                <a:solidFill>
                  <a:schemeClr val="tx1"/>
                </a:solidFill>
                <a:latin typeface="+mn-lt"/>
              </a:defRPr>
            </a:lvl5pPr>
          </a:lstStyle>
          <a:p>
            <a:r>
              <a:rPr lang="de-DE" sz="1400">
                <a:solidFill>
                  <a:schemeClr val="bg1"/>
                </a:solidFill>
                <a:latin typeface="AdelsFuturaCondensedLight" pitchFamily="50" charset="0"/>
              </a:rPr>
              <a:t>SUBLINE</a:t>
            </a:r>
          </a:p>
        </p:txBody>
      </p:sp>
      <p:sp>
        <p:nvSpPr>
          <p:cNvPr id="16" name="Textplatzhalter 7"/>
          <p:cNvSpPr>
            <a:spLocks noGrp="1"/>
          </p:cNvSpPr>
          <p:nvPr>
            <p:ph type="body" sz="quarter" idx="14"/>
          </p:nvPr>
        </p:nvSpPr>
        <p:spPr>
          <a:xfrm>
            <a:off x="6011863" y="1491629"/>
            <a:ext cx="3146228" cy="2648169"/>
          </a:xfrm>
        </p:spPr>
        <p:txBody>
          <a:bodyPr lIns="180000" rIns="180000" anchor="ctr">
            <a:normAutofit/>
          </a:bodyPr>
          <a:lstStyle>
            <a:lvl1pPr>
              <a:defRPr sz="14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12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11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05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050">
                <a:solidFill>
                  <a:schemeClr val="tx2">
                    <a:lumMod val="50000"/>
                  </a:schemeClr>
                </a:solidFill>
              </a:defRPr>
            </a:lvl5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Bildplatzhalter 6"/>
          <p:cNvSpPr>
            <a:spLocks noGrp="1"/>
          </p:cNvSpPr>
          <p:nvPr>
            <p:ph type="pic" sz="quarter" idx="17"/>
          </p:nvPr>
        </p:nvSpPr>
        <p:spPr>
          <a:xfrm>
            <a:off x="-4763" y="1203598"/>
            <a:ext cx="6016626" cy="324036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de-DE"/>
          </a:p>
        </p:txBody>
      </p:sp>
      <p:sp>
        <p:nvSpPr>
          <p:cNvPr id="25" name="Textplatzhalter 14"/>
          <p:cNvSpPr>
            <a:spLocks noGrp="1"/>
          </p:cNvSpPr>
          <p:nvPr>
            <p:ph type="body" sz="quarter" idx="16"/>
          </p:nvPr>
        </p:nvSpPr>
        <p:spPr>
          <a:xfrm>
            <a:off x="6444209" y="4371950"/>
            <a:ext cx="2701379" cy="576064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1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de-DE"/>
              <a:t>Textmasterformat bearbeiten</a:t>
            </a:r>
          </a:p>
        </p:txBody>
      </p:sp>
      <p:pic>
        <p:nvPicPr>
          <p:cNvPr id="13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28290" y="4450392"/>
            <a:ext cx="160315" cy="443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Datumsplatzhalter 3">
            <a:extLst>
              <a:ext uri="{FF2B5EF4-FFF2-40B4-BE49-F238E27FC236}">
                <a16:creationId xmlns:a16="http://schemas.microsoft.com/office/drawing/2014/main" id="{87AB5CD5-5D45-41DE-BA0D-D6E762C7C9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0" y="4928400"/>
            <a:ext cx="2133600" cy="165101"/>
          </a:xfrm>
          <a:prstGeom prst="rect">
            <a:avLst/>
          </a:prstGeom>
        </p:spPr>
        <p:txBody>
          <a:bodyPr vert="horz" lIns="180000" tIns="45720" rIns="180000" bIns="45720" rtlCol="0" anchor="ctr"/>
          <a:lstStyle>
            <a:lvl1pPr algn="l">
              <a:defRPr lang="de-DE" sz="700" smtClean="0">
                <a:solidFill>
                  <a:schemeClr val="bg1"/>
                </a:solidFill>
              </a:defRPr>
            </a:lvl1pPr>
          </a:lstStyle>
          <a:p>
            <a:r>
              <a:rPr lang="en-GB"/>
              <a:t>2020-08-17</a:t>
            </a:r>
            <a:endParaRPr lang="de-DE"/>
          </a:p>
        </p:txBody>
      </p:sp>
      <p:sp>
        <p:nvSpPr>
          <p:cNvPr id="15" name="Fußzeilenplatzhalter 4">
            <a:extLst>
              <a:ext uri="{FF2B5EF4-FFF2-40B4-BE49-F238E27FC236}">
                <a16:creationId xmlns:a16="http://schemas.microsoft.com/office/drawing/2014/main" id="{659E4D87-48BF-4C46-B768-2CAD1104C5A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4928400"/>
            <a:ext cx="2895600" cy="165101"/>
          </a:xfrm>
          <a:prstGeom prst="rect">
            <a:avLst/>
          </a:prstGeom>
        </p:spPr>
        <p:txBody>
          <a:bodyPr vert="horz" lIns="72000" tIns="45720" rIns="72000" bIns="45720" rtlCol="0" anchor="ctr"/>
          <a:lstStyle>
            <a:lvl1pPr algn="ctr">
              <a:defRPr lang="de-DE" sz="700" dirty="0">
                <a:solidFill>
                  <a:schemeClr val="bg1"/>
                </a:solidFill>
              </a:defRPr>
            </a:lvl1pPr>
          </a:lstStyle>
          <a:p>
            <a:r>
              <a:rPr lang="nl-NL"/>
              <a:t>Adels-Contact Elektrotechnische Fabrik GmbH &amp; Co. KG</a:t>
            </a:r>
          </a:p>
        </p:txBody>
      </p:sp>
      <p:sp>
        <p:nvSpPr>
          <p:cNvPr id="17" name="Foliennummernplatzhalter 5">
            <a:extLst>
              <a:ext uri="{FF2B5EF4-FFF2-40B4-BE49-F238E27FC236}">
                <a16:creationId xmlns:a16="http://schemas.microsoft.com/office/drawing/2014/main" id="{239942CA-90E0-45D3-8B2B-7D3418B9666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46122" y="4926929"/>
            <a:ext cx="360040" cy="165101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>
              <a:defRPr lang="de-DE" sz="700" smtClean="0">
                <a:solidFill>
                  <a:schemeClr val="bg1"/>
                </a:solidFill>
              </a:defRPr>
            </a:lvl1pPr>
          </a:lstStyle>
          <a:p>
            <a:pPr algn="r"/>
            <a:fld id="{9685FB39-C308-436A-80AC-4C53FE67B733}" type="slidenum">
              <a:rPr lang="de-DE" smtClean="0"/>
              <a:pPr algn="r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5444608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spalte rechts 2 + Infokas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ihandform 8"/>
          <p:cNvSpPr/>
          <p:nvPr userDrawn="1"/>
        </p:nvSpPr>
        <p:spPr>
          <a:xfrm flipV="1">
            <a:off x="6010631" y="4139798"/>
            <a:ext cx="3134290" cy="1005343"/>
          </a:xfrm>
          <a:custGeom>
            <a:avLst/>
            <a:gdLst>
              <a:gd name="connsiteX0" fmla="*/ 0 w 6008914"/>
              <a:gd name="connsiteY0" fmla="*/ 0 h 1182532"/>
              <a:gd name="connsiteX1" fmla="*/ 6008914 w 6008914"/>
              <a:gd name="connsiteY1" fmla="*/ 0 h 1182532"/>
              <a:gd name="connsiteX2" fmla="*/ 6008914 w 6008914"/>
              <a:gd name="connsiteY2" fmla="*/ 1182532 h 1182532"/>
              <a:gd name="connsiteX3" fmla="*/ 0 w 6008914"/>
              <a:gd name="connsiteY3" fmla="*/ 797521 h 1182532"/>
              <a:gd name="connsiteX4" fmla="*/ 0 w 6008914"/>
              <a:gd name="connsiteY4" fmla="*/ 0 h 1182532"/>
              <a:gd name="connsiteX0" fmla="*/ 2873828 w 6008914"/>
              <a:gd name="connsiteY0" fmla="*/ 0 h 1182532"/>
              <a:gd name="connsiteX1" fmla="*/ 6008914 w 6008914"/>
              <a:gd name="connsiteY1" fmla="*/ 0 h 1182532"/>
              <a:gd name="connsiteX2" fmla="*/ 6008914 w 6008914"/>
              <a:gd name="connsiteY2" fmla="*/ 1182532 h 1182532"/>
              <a:gd name="connsiteX3" fmla="*/ 0 w 6008914"/>
              <a:gd name="connsiteY3" fmla="*/ 797521 h 1182532"/>
              <a:gd name="connsiteX4" fmla="*/ 2873828 w 6008914"/>
              <a:gd name="connsiteY4" fmla="*/ 0 h 1182532"/>
              <a:gd name="connsiteX0" fmla="*/ 6875 w 3141961"/>
              <a:gd name="connsiteY0" fmla="*/ 0 h 1182532"/>
              <a:gd name="connsiteX1" fmla="*/ 3141961 w 3141961"/>
              <a:gd name="connsiteY1" fmla="*/ 0 h 1182532"/>
              <a:gd name="connsiteX2" fmla="*/ 3141961 w 3141961"/>
              <a:gd name="connsiteY2" fmla="*/ 1182532 h 1182532"/>
              <a:gd name="connsiteX3" fmla="*/ 0 w 3141961"/>
              <a:gd name="connsiteY3" fmla="*/ 976276 h 1182532"/>
              <a:gd name="connsiteX4" fmla="*/ 6875 w 3141961"/>
              <a:gd name="connsiteY4" fmla="*/ 0 h 1182532"/>
              <a:gd name="connsiteX0" fmla="*/ 661 w 3142622"/>
              <a:gd name="connsiteY0" fmla="*/ 0 h 1595043"/>
              <a:gd name="connsiteX1" fmla="*/ 3142622 w 3142622"/>
              <a:gd name="connsiteY1" fmla="*/ 412511 h 1595043"/>
              <a:gd name="connsiteX2" fmla="*/ 3142622 w 3142622"/>
              <a:gd name="connsiteY2" fmla="*/ 1595043 h 1595043"/>
              <a:gd name="connsiteX3" fmla="*/ 661 w 3142622"/>
              <a:gd name="connsiteY3" fmla="*/ 1388787 h 1595043"/>
              <a:gd name="connsiteX4" fmla="*/ 661 w 3142622"/>
              <a:gd name="connsiteY4" fmla="*/ 0 h 1595043"/>
              <a:gd name="connsiteX0" fmla="*/ 661 w 3156372"/>
              <a:gd name="connsiteY0" fmla="*/ 6875 h 1601918"/>
              <a:gd name="connsiteX1" fmla="*/ 3156372 w 3156372"/>
              <a:gd name="connsiteY1" fmla="*/ 0 h 1601918"/>
              <a:gd name="connsiteX2" fmla="*/ 3142622 w 3156372"/>
              <a:gd name="connsiteY2" fmla="*/ 1601918 h 1601918"/>
              <a:gd name="connsiteX3" fmla="*/ 661 w 3156372"/>
              <a:gd name="connsiteY3" fmla="*/ 1395662 h 1601918"/>
              <a:gd name="connsiteX4" fmla="*/ 661 w 3156372"/>
              <a:gd name="connsiteY4" fmla="*/ 6875 h 1601918"/>
              <a:gd name="connsiteX0" fmla="*/ 661 w 3156372"/>
              <a:gd name="connsiteY0" fmla="*/ 767141 h 1601918"/>
              <a:gd name="connsiteX1" fmla="*/ 3156372 w 3156372"/>
              <a:gd name="connsiteY1" fmla="*/ 0 h 1601918"/>
              <a:gd name="connsiteX2" fmla="*/ 3142622 w 3156372"/>
              <a:gd name="connsiteY2" fmla="*/ 1601918 h 1601918"/>
              <a:gd name="connsiteX3" fmla="*/ 661 w 3156372"/>
              <a:gd name="connsiteY3" fmla="*/ 1395662 h 1601918"/>
              <a:gd name="connsiteX4" fmla="*/ 661 w 3156372"/>
              <a:gd name="connsiteY4" fmla="*/ 767141 h 1601918"/>
              <a:gd name="connsiteX0" fmla="*/ 661 w 3156372"/>
              <a:gd name="connsiteY0" fmla="*/ 613693 h 1601918"/>
              <a:gd name="connsiteX1" fmla="*/ 3156372 w 3156372"/>
              <a:gd name="connsiteY1" fmla="*/ 0 h 1601918"/>
              <a:gd name="connsiteX2" fmla="*/ 3142622 w 3156372"/>
              <a:gd name="connsiteY2" fmla="*/ 1601918 h 1601918"/>
              <a:gd name="connsiteX3" fmla="*/ 661 w 3156372"/>
              <a:gd name="connsiteY3" fmla="*/ 1395662 h 1601918"/>
              <a:gd name="connsiteX4" fmla="*/ 661 w 3156372"/>
              <a:gd name="connsiteY4" fmla="*/ 613693 h 1601918"/>
              <a:gd name="connsiteX0" fmla="*/ 661 w 3142622"/>
              <a:gd name="connsiteY0" fmla="*/ 0 h 988225"/>
              <a:gd name="connsiteX1" fmla="*/ 3136349 w 3142622"/>
              <a:gd name="connsiteY1" fmla="*/ 502295 h 988225"/>
              <a:gd name="connsiteX2" fmla="*/ 3142622 w 3142622"/>
              <a:gd name="connsiteY2" fmla="*/ 988225 h 988225"/>
              <a:gd name="connsiteX3" fmla="*/ 661 w 3142622"/>
              <a:gd name="connsiteY3" fmla="*/ 781969 h 988225"/>
              <a:gd name="connsiteX4" fmla="*/ 661 w 3142622"/>
              <a:gd name="connsiteY4" fmla="*/ 0 h 988225"/>
              <a:gd name="connsiteX0" fmla="*/ 661 w 3149698"/>
              <a:gd name="connsiteY0" fmla="*/ 6874 h 995099"/>
              <a:gd name="connsiteX1" fmla="*/ 3149698 w 3149698"/>
              <a:gd name="connsiteY1" fmla="*/ 0 h 995099"/>
              <a:gd name="connsiteX2" fmla="*/ 3142622 w 3149698"/>
              <a:gd name="connsiteY2" fmla="*/ 995099 h 995099"/>
              <a:gd name="connsiteX3" fmla="*/ 661 w 3149698"/>
              <a:gd name="connsiteY3" fmla="*/ 788843 h 995099"/>
              <a:gd name="connsiteX4" fmla="*/ 661 w 3149698"/>
              <a:gd name="connsiteY4" fmla="*/ 6874 h 995099"/>
              <a:gd name="connsiteX0" fmla="*/ 661 w 3149698"/>
              <a:gd name="connsiteY0" fmla="*/ 64 h 1050002"/>
              <a:gd name="connsiteX1" fmla="*/ 3149698 w 3149698"/>
              <a:gd name="connsiteY1" fmla="*/ 54903 h 1050002"/>
              <a:gd name="connsiteX2" fmla="*/ 3142622 w 3149698"/>
              <a:gd name="connsiteY2" fmla="*/ 1050002 h 1050002"/>
              <a:gd name="connsiteX3" fmla="*/ 661 w 3149698"/>
              <a:gd name="connsiteY3" fmla="*/ 843746 h 1050002"/>
              <a:gd name="connsiteX4" fmla="*/ 661 w 3149698"/>
              <a:gd name="connsiteY4" fmla="*/ 64 h 1050002"/>
              <a:gd name="connsiteX0" fmla="*/ 5715 w 3149037"/>
              <a:gd name="connsiteY0" fmla="*/ 64 h 1050002"/>
              <a:gd name="connsiteX1" fmla="*/ 3149037 w 3149037"/>
              <a:gd name="connsiteY1" fmla="*/ 54903 h 1050002"/>
              <a:gd name="connsiteX2" fmla="*/ 3141961 w 3149037"/>
              <a:gd name="connsiteY2" fmla="*/ 1050002 h 1050002"/>
              <a:gd name="connsiteX3" fmla="*/ 0 w 3149037"/>
              <a:gd name="connsiteY3" fmla="*/ 843746 h 1050002"/>
              <a:gd name="connsiteX4" fmla="*/ 5715 w 3149037"/>
              <a:gd name="connsiteY4" fmla="*/ 64 h 1050002"/>
              <a:gd name="connsiteX0" fmla="*/ 3810 w 3149037"/>
              <a:gd name="connsiteY0" fmla="*/ 67 h 1048014"/>
              <a:gd name="connsiteX1" fmla="*/ 3149037 w 3149037"/>
              <a:gd name="connsiteY1" fmla="*/ 52915 h 1048014"/>
              <a:gd name="connsiteX2" fmla="*/ 3141961 w 3149037"/>
              <a:gd name="connsiteY2" fmla="*/ 1048014 h 1048014"/>
              <a:gd name="connsiteX3" fmla="*/ 0 w 3149037"/>
              <a:gd name="connsiteY3" fmla="*/ 841758 h 1048014"/>
              <a:gd name="connsiteX4" fmla="*/ 3810 w 3149037"/>
              <a:gd name="connsiteY4" fmla="*/ 67 h 1048014"/>
              <a:gd name="connsiteX0" fmla="*/ 263 w 3158190"/>
              <a:gd name="connsiteY0" fmla="*/ 56 h 1058620"/>
              <a:gd name="connsiteX1" fmla="*/ 3158190 w 3158190"/>
              <a:gd name="connsiteY1" fmla="*/ 63521 h 1058620"/>
              <a:gd name="connsiteX2" fmla="*/ 3151114 w 3158190"/>
              <a:gd name="connsiteY2" fmla="*/ 1058620 h 1058620"/>
              <a:gd name="connsiteX3" fmla="*/ 9153 w 3158190"/>
              <a:gd name="connsiteY3" fmla="*/ 852364 h 1058620"/>
              <a:gd name="connsiteX4" fmla="*/ 263 w 3158190"/>
              <a:gd name="connsiteY4" fmla="*/ 56 h 1058620"/>
              <a:gd name="connsiteX0" fmla="*/ 1270 w 3149037"/>
              <a:gd name="connsiteY0" fmla="*/ 56 h 1058620"/>
              <a:gd name="connsiteX1" fmla="*/ 3149037 w 3149037"/>
              <a:gd name="connsiteY1" fmla="*/ 63521 h 1058620"/>
              <a:gd name="connsiteX2" fmla="*/ 3141961 w 3149037"/>
              <a:gd name="connsiteY2" fmla="*/ 1058620 h 1058620"/>
              <a:gd name="connsiteX3" fmla="*/ 0 w 3149037"/>
              <a:gd name="connsiteY3" fmla="*/ 852364 h 1058620"/>
              <a:gd name="connsiteX4" fmla="*/ 1270 w 3149037"/>
              <a:gd name="connsiteY4" fmla="*/ 56 h 1058620"/>
              <a:gd name="connsiteX0" fmla="*/ 596 w 3150268"/>
              <a:gd name="connsiteY0" fmla="*/ 43 h 1082496"/>
              <a:gd name="connsiteX1" fmla="*/ 3150268 w 3150268"/>
              <a:gd name="connsiteY1" fmla="*/ 87397 h 1082496"/>
              <a:gd name="connsiteX2" fmla="*/ 3143192 w 3150268"/>
              <a:gd name="connsiteY2" fmla="*/ 1082496 h 1082496"/>
              <a:gd name="connsiteX3" fmla="*/ 1231 w 3150268"/>
              <a:gd name="connsiteY3" fmla="*/ 876240 h 1082496"/>
              <a:gd name="connsiteX4" fmla="*/ 596 w 3150268"/>
              <a:gd name="connsiteY4" fmla="*/ 43 h 1082496"/>
              <a:gd name="connsiteX0" fmla="*/ 596 w 3150268"/>
              <a:gd name="connsiteY0" fmla="*/ 64 h 1050665"/>
              <a:gd name="connsiteX1" fmla="*/ 3150268 w 3150268"/>
              <a:gd name="connsiteY1" fmla="*/ 55566 h 1050665"/>
              <a:gd name="connsiteX2" fmla="*/ 3143192 w 3150268"/>
              <a:gd name="connsiteY2" fmla="*/ 1050665 h 1050665"/>
              <a:gd name="connsiteX3" fmla="*/ 1231 w 3150268"/>
              <a:gd name="connsiteY3" fmla="*/ 844409 h 1050665"/>
              <a:gd name="connsiteX4" fmla="*/ 596 w 3150268"/>
              <a:gd name="connsiteY4" fmla="*/ 64 h 1050665"/>
              <a:gd name="connsiteX0" fmla="*/ 596 w 3143447"/>
              <a:gd name="connsiteY0" fmla="*/ 0 h 1050601"/>
              <a:gd name="connsiteX1" fmla="*/ 3133123 w 3143447"/>
              <a:gd name="connsiteY1" fmla="*/ 1751 h 1050601"/>
              <a:gd name="connsiteX2" fmla="*/ 3143192 w 3143447"/>
              <a:gd name="connsiteY2" fmla="*/ 1050601 h 1050601"/>
              <a:gd name="connsiteX3" fmla="*/ 1231 w 3143447"/>
              <a:gd name="connsiteY3" fmla="*/ 844345 h 1050601"/>
              <a:gd name="connsiteX4" fmla="*/ 596 w 3143447"/>
              <a:gd name="connsiteY4" fmla="*/ 0 h 1050601"/>
              <a:gd name="connsiteX0" fmla="*/ 596 w 3134290"/>
              <a:gd name="connsiteY0" fmla="*/ 0 h 1050601"/>
              <a:gd name="connsiteX1" fmla="*/ 3133123 w 3134290"/>
              <a:gd name="connsiteY1" fmla="*/ 1751 h 1050601"/>
              <a:gd name="connsiteX2" fmla="*/ 3133667 w 3134290"/>
              <a:gd name="connsiteY2" fmla="*/ 1050601 h 1050601"/>
              <a:gd name="connsiteX3" fmla="*/ 1231 w 3134290"/>
              <a:gd name="connsiteY3" fmla="*/ 844345 h 1050601"/>
              <a:gd name="connsiteX4" fmla="*/ 596 w 3134290"/>
              <a:gd name="connsiteY4" fmla="*/ 0 h 10506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34290" h="1050601">
                <a:moveTo>
                  <a:pt x="596" y="0"/>
                </a:moveTo>
                <a:lnTo>
                  <a:pt x="3133123" y="1751"/>
                </a:lnTo>
                <a:cubicBezTo>
                  <a:pt x="3130764" y="333451"/>
                  <a:pt x="3136026" y="718901"/>
                  <a:pt x="3133667" y="1050601"/>
                </a:cubicBezTo>
                <a:lnTo>
                  <a:pt x="1231" y="844345"/>
                </a:lnTo>
                <a:cubicBezTo>
                  <a:pt x="3523" y="518920"/>
                  <a:pt x="-1696" y="325425"/>
                  <a:pt x="596" y="0"/>
                </a:cubicBezTo>
                <a:close/>
              </a:path>
            </a:pathLst>
          </a:custGeom>
          <a:solidFill>
            <a:srgbClr val="009FE3"/>
          </a:solid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cap="all" baseline="0"/>
            </a:lvl1pPr>
          </a:lstStyle>
          <a:p>
            <a:r>
              <a:rPr lang="de-DE"/>
              <a:t>TITEL</a:t>
            </a:r>
          </a:p>
        </p:txBody>
      </p:sp>
      <p:sp>
        <p:nvSpPr>
          <p:cNvPr id="6" name="Textplatzhalter 8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14800"/>
            <a:ext cx="6012160" cy="216000"/>
          </a:xfrm>
        </p:spPr>
        <p:txBody>
          <a:bodyPr vert="horz" lIns="360000" tIns="0" rIns="180000" bIns="45720" rtlCol="0" anchor="t">
            <a:noAutofit/>
          </a:bodyPr>
          <a:lstStyle>
            <a:lvl1pPr marL="0" indent="0">
              <a:buNone/>
              <a:defRPr lang="de-DE" sz="1400" cap="all" baseline="0" smtClean="0">
                <a:solidFill>
                  <a:schemeClr val="bg1"/>
                </a:solidFill>
                <a:latin typeface="AdelsFuturaCondensedLight" pitchFamily="50" charset="0"/>
                <a:ea typeface="+mj-ea"/>
                <a:cs typeface="+mj-cs"/>
              </a:defRPr>
            </a:lvl1pPr>
            <a:lvl2pPr>
              <a:defRPr lang="de-DE" sz="1800" smtClean="0">
                <a:solidFill>
                  <a:schemeClr val="tx1"/>
                </a:solidFill>
                <a:latin typeface="+mn-lt"/>
              </a:defRPr>
            </a:lvl2pPr>
            <a:lvl3pPr>
              <a:defRPr lang="de-DE" smtClean="0">
                <a:solidFill>
                  <a:schemeClr val="tx1"/>
                </a:solidFill>
                <a:latin typeface="+mn-lt"/>
              </a:defRPr>
            </a:lvl3pPr>
            <a:lvl4pPr>
              <a:defRPr lang="de-DE" sz="1800" smtClean="0">
                <a:solidFill>
                  <a:schemeClr val="tx1"/>
                </a:solidFill>
                <a:latin typeface="+mn-lt"/>
              </a:defRPr>
            </a:lvl4pPr>
            <a:lvl5pPr>
              <a:defRPr lang="de-DE" sz="1800">
                <a:solidFill>
                  <a:schemeClr val="tx1"/>
                </a:solidFill>
                <a:latin typeface="+mn-lt"/>
              </a:defRPr>
            </a:lvl5pPr>
          </a:lstStyle>
          <a:p>
            <a:r>
              <a:rPr lang="de-DE" sz="1400">
                <a:solidFill>
                  <a:schemeClr val="bg1"/>
                </a:solidFill>
                <a:latin typeface="AdelsFuturaCondensedLight" pitchFamily="50" charset="0"/>
              </a:rPr>
              <a:t>SUBLINE</a:t>
            </a:r>
          </a:p>
        </p:txBody>
      </p:sp>
      <p:sp>
        <p:nvSpPr>
          <p:cNvPr id="16" name="Textplatzhalter 7"/>
          <p:cNvSpPr>
            <a:spLocks noGrp="1"/>
          </p:cNvSpPr>
          <p:nvPr>
            <p:ph type="body" sz="quarter" idx="14"/>
          </p:nvPr>
        </p:nvSpPr>
        <p:spPr>
          <a:xfrm>
            <a:off x="6011863" y="1491629"/>
            <a:ext cx="3146228" cy="2648169"/>
          </a:xfrm>
        </p:spPr>
        <p:txBody>
          <a:bodyPr lIns="180000" rIns="180000" anchor="ctr">
            <a:normAutofit/>
          </a:bodyPr>
          <a:lstStyle>
            <a:lvl1pPr>
              <a:defRPr sz="14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12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11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05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050">
                <a:solidFill>
                  <a:schemeClr val="tx2">
                    <a:lumMod val="50000"/>
                  </a:schemeClr>
                </a:solidFill>
              </a:defRPr>
            </a:lvl5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Bildplatzhalter 6"/>
          <p:cNvSpPr>
            <a:spLocks noGrp="1"/>
          </p:cNvSpPr>
          <p:nvPr>
            <p:ph type="pic" sz="quarter" idx="17"/>
          </p:nvPr>
        </p:nvSpPr>
        <p:spPr>
          <a:xfrm>
            <a:off x="-4763" y="1203598"/>
            <a:ext cx="6016626" cy="367240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de-DE"/>
          </a:p>
        </p:txBody>
      </p:sp>
      <p:sp>
        <p:nvSpPr>
          <p:cNvPr id="13" name="Textplatzhalter 14"/>
          <p:cNvSpPr>
            <a:spLocks noGrp="1"/>
          </p:cNvSpPr>
          <p:nvPr>
            <p:ph type="body" sz="quarter" idx="16"/>
          </p:nvPr>
        </p:nvSpPr>
        <p:spPr>
          <a:xfrm>
            <a:off x="6444209" y="4371950"/>
            <a:ext cx="2701379" cy="576064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1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14" name="Datumsplatzhalter 3"/>
          <p:cNvSpPr>
            <a:spLocks noGrp="1"/>
          </p:cNvSpPr>
          <p:nvPr>
            <p:ph type="dt" sz="half" idx="2"/>
          </p:nvPr>
        </p:nvSpPr>
        <p:spPr>
          <a:xfrm>
            <a:off x="0" y="4928400"/>
            <a:ext cx="2133600" cy="165101"/>
          </a:xfrm>
          <a:prstGeom prst="rect">
            <a:avLst/>
          </a:prstGeom>
        </p:spPr>
        <p:txBody>
          <a:bodyPr vert="horz" lIns="180000" tIns="45720" rIns="180000" bIns="45720" rtlCol="0" anchor="ctr"/>
          <a:lstStyle>
            <a:lvl1pPr algn="l">
              <a:defRPr lang="de-DE" sz="700" smtClean="0">
                <a:solidFill>
                  <a:schemeClr val="accent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GB"/>
              <a:t>2020-08-17</a:t>
            </a:r>
            <a:endParaRPr lang="de-DE"/>
          </a:p>
        </p:txBody>
      </p:sp>
      <p:sp>
        <p:nvSpPr>
          <p:cNvPr id="17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4928400"/>
            <a:ext cx="2895600" cy="165101"/>
          </a:xfrm>
          <a:prstGeom prst="rect">
            <a:avLst/>
          </a:prstGeom>
        </p:spPr>
        <p:txBody>
          <a:bodyPr vert="horz" lIns="72000" tIns="45720" rIns="72000" bIns="45720" rtlCol="0" anchor="ctr"/>
          <a:lstStyle>
            <a:lvl1pPr algn="ctr">
              <a:defRPr lang="de-DE" sz="700" dirty="0">
                <a:solidFill>
                  <a:schemeClr val="accent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nl-NL"/>
              <a:t>Adels-Contact Elektrotechnische Fabrik GmbH &amp; Co. KG</a:t>
            </a:r>
          </a:p>
        </p:txBody>
      </p:sp>
      <p:pic>
        <p:nvPicPr>
          <p:cNvPr id="15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28290" y="4450392"/>
            <a:ext cx="160315" cy="443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Foliennummernplatzhalter 5">
            <a:extLst>
              <a:ext uri="{FF2B5EF4-FFF2-40B4-BE49-F238E27FC236}">
                <a16:creationId xmlns:a16="http://schemas.microsoft.com/office/drawing/2014/main" id="{4F9CE6DB-8F87-484D-9312-3C2A04C1E7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46122" y="4926929"/>
            <a:ext cx="360040" cy="165101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>
              <a:defRPr lang="de-DE" sz="700" smtClean="0">
                <a:solidFill>
                  <a:schemeClr val="bg1"/>
                </a:solidFill>
              </a:defRPr>
            </a:lvl1pPr>
          </a:lstStyle>
          <a:p>
            <a:pPr algn="r"/>
            <a:fld id="{9685FB39-C308-436A-80AC-4C53FE67B733}" type="slidenum">
              <a:rPr lang="de-DE" smtClean="0"/>
              <a:pPr algn="r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9556067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spalte rechts 3 + Infokas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/>
          <p:cNvSpPr/>
          <p:nvPr userDrawn="1"/>
        </p:nvSpPr>
        <p:spPr>
          <a:xfrm>
            <a:off x="6011863" y="267494"/>
            <a:ext cx="3133057" cy="487600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9" name="Freihandform 28"/>
          <p:cNvSpPr/>
          <p:nvPr userDrawn="1"/>
        </p:nvSpPr>
        <p:spPr>
          <a:xfrm flipH="1">
            <a:off x="6010634" y="-4230"/>
            <a:ext cx="3136916" cy="860686"/>
          </a:xfrm>
          <a:custGeom>
            <a:avLst/>
            <a:gdLst>
              <a:gd name="connsiteX0" fmla="*/ 0 w 6008914"/>
              <a:gd name="connsiteY0" fmla="*/ 0 h 1182532"/>
              <a:gd name="connsiteX1" fmla="*/ 6008914 w 6008914"/>
              <a:gd name="connsiteY1" fmla="*/ 0 h 1182532"/>
              <a:gd name="connsiteX2" fmla="*/ 6008914 w 6008914"/>
              <a:gd name="connsiteY2" fmla="*/ 1182532 h 1182532"/>
              <a:gd name="connsiteX3" fmla="*/ 0 w 6008914"/>
              <a:gd name="connsiteY3" fmla="*/ 797521 h 1182532"/>
              <a:gd name="connsiteX4" fmla="*/ 0 w 6008914"/>
              <a:gd name="connsiteY4" fmla="*/ 0 h 1182532"/>
              <a:gd name="connsiteX0" fmla="*/ 2873828 w 6008914"/>
              <a:gd name="connsiteY0" fmla="*/ 0 h 1182532"/>
              <a:gd name="connsiteX1" fmla="*/ 6008914 w 6008914"/>
              <a:gd name="connsiteY1" fmla="*/ 0 h 1182532"/>
              <a:gd name="connsiteX2" fmla="*/ 6008914 w 6008914"/>
              <a:gd name="connsiteY2" fmla="*/ 1182532 h 1182532"/>
              <a:gd name="connsiteX3" fmla="*/ 0 w 6008914"/>
              <a:gd name="connsiteY3" fmla="*/ 797521 h 1182532"/>
              <a:gd name="connsiteX4" fmla="*/ 2873828 w 6008914"/>
              <a:gd name="connsiteY4" fmla="*/ 0 h 1182532"/>
              <a:gd name="connsiteX0" fmla="*/ 6875 w 3141961"/>
              <a:gd name="connsiteY0" fmla="*/ 0 h 1182532"/>
              <a:gd name="connsiteX1" fmla="*/ 3141961 w 3141961"/>
              <a:gd name="connsiteY1" fmla="*/ 0 h 1182532"/>
              <a:gd name="connsiteX2" fmla="*/ 3141961 w 3141961"/>
              <a:gd name="connsiteY2" fmla="*/ 1182532 h 1182532"/>
              <a:gd name="connsiteX3" fmla="*/ 0 w 3141961"/>
              <a:gd name="connsiteY3" fmla="*/ 976276 h 1182532"/>
              <a:gd name="connsiteX4" fmla="*/ 6875 w 3141961"/>
              <a:gd name="connsiteY4" fmla="*/ 0 h 1182532"/>
              <a:gd name="connsiteX0" fmla="*/ 661 w 3142622"/>
              <a:gd name="connsiteY0" fmla="*/ 0 h 1595043"/>
              <a:gd name="connsiteX1" fmla="*/ 3142622 w 3142622"/>
              <a:gd name="connsiteY1" fmla="*/ 412511 h 1595043"/>
              <a:gd name="connsiteX2" fmla="*/ 3142622 w 3142622"/>
              <a:gd name="connsiteY2" fmla="*/ 1595043 h 1595043"/>
              <a:gd name="connsiteX3" fmla="*/ 661 w 3142622"/>
              <a:gd name="connsiteY3" fmla="*/ 1388787 h 1595043"/>
              <a:gd name="connsiteX4" fmla="*/ 661 w 3142622"/>
              <a:gd name="connsiteY4" fmla="*/ 0 h 1595043"/>
              <a:gd name="connsiteX0" fmla="*/ 661 w 3156372"/>
              <a:gd name="connsiteY0" fmla="*/ 6875 h 1601918"/>
              <a:gd name="connsiteX1" fmla="*/ 3156372 w 3156372"/>
              <a:gd name="connsiteY1" fmla="*/ 0 h 1601918"/>
              <a:gd name="connsiteX2" fmla="*/ 3142622 w 3156372"/>
              <a:gd name="connsiteY2" fmla="*/ 1601918 h 1601918"/>
              <a:gd name="connsiteX3" fmla="*/ 661 w 3156372"/>
              <a:gd name="connsiteY3" fmla="*/ 1395662 h 1601918"/>
              <a:gd name="connsiteX4" fmla="*/ 661 w 3156372"/>
              <a:gd name="connsiteY4" fmla="*/ 6875 h 1601918"/>
              <a:gd name="connsiteX0" fmla="*/ 661 w 3144797"/>
              <a:gd name="connsiteY0" fmla="*/ 0 h 1595043"/>
              <a:gd name="connsiteX1" fmla="*/ 3144797 w 3144797"/>
              <a:gd name="connsiteY1" fmla="*/ 610008 h 1595043"/>
              <a:gd name="connsiteX2" fmla="*/ 3142622 w 3144797"/>
              <a:gd name="connsiteY2" fmla="*/ 1595043 h 1595043"/>
              <a:gd name="connsiteX3" fmla="*/ 661 w 3144797"/>
              <a:gd name="connsiteY3" fmla="*/ 1388787 h 1595043"/>
              <a:gd name="connsiteX4" fmla="*/ 661 w 3144797"/>
              <a:gd name="connsiteY4" fmla="*/ 0 h 1595043"/>
              <a:gd name="connsiteX0" fmla="*/ 661 w 3142622"/>
              <a:gd name="connsiteY0" fmla="*/ 0 h 1595043"/>
              <a:gd name="connsiteX1" fmla="*/ 3110507 w 3142622"/>
              <a:gd name="connsiteY1" fmla="*/ 681676 h 1595043"/>
              <a:gd name="connsiteX2" fmla="*/ 3142622 w 3142622"/>
              <a:gd name="connsiteY2" fmla="*/ 1595043 h 1595043"/>
              <a:gd name="connsiteX3" fmla="*/ 661 w 3142622"/>
              <a:gd name="connsiteY3" fmla="*/ 1388787 h 1595043"/>
              <a:gd name="connsiteX4" fmla="*/ 661 w 3142622"/>
              <a:gd name="connsiteY4" fmla="*/ 0 h 1595043"/>
              <a:gd name="connsiteX0" fmla="*/ 661 w 3142622"/>
              <a:gd name="connsiteY0" fmla="*/ 0 h 1595043"/>
              <a:gd name="connsiteX1" fmla="*/ 3133367 w 3142622"/>
              <a:gd name="connsiteY1" fmla="*/ 695611 h 1595043"/>
              <a:gd name="connsiteX2" fmla="*/ 3142622 w 3142622"/>
              <a:gd name="connsiteY2" fmla="*/ 1595043 h 1595043"/>
              <a:gd name="connsiteX3" fmla="*/ 661 w 3142622"/>
              <a:gd name="connsiteY3" fmla="*/ 1388787 h 1595043"/>
              <a:gd name="connsiteX4" fmla="*/ 661 w 3142622"/>
              <a:gd name="connsiteY4" fmla="*/ 0 h 1595043"/>
              <a:gd name="connsiteX0" fmla="*/ 661 w 3133367"/>
              <a:gd name="connsiteY0" fmla="*/ 0 h 1595043"/>
              <a:gd name="connsiteX1" fmla="*/ 3133367 w 3133367"/>
              <a:gd name="connsiteY1" fmla="*/ 695611 h 1595043"/>
              <a:gd name="connsiteX2" fmla="*/ 3133097 w 3133367"/>
              <a:gd name="connsiteY2" fmla="*/ 1595043 h 1595043"/>
              <a:gd name="connsiteX3" fmla="*/ 661 w 3133367"/>
              <a:gd name="connsiteY3" fmla="*/ 1388787 h 1595043"/>
              <a:gd name="connsiteX4" fmla="*/ 661 w 3133367"/>
              <a:gd name="connsiteY4" fmla="*/ 0 h 1595043"/>
              <a:gd name="connsiteX0" fmla="*/ 15240 w 3132706"/>
              <a:gd name="connsiteY0" fmla="*/ 70831 h 899432"/>
              <a:gd name="connsiteX1" fmla="*/ 3132706 w 3132706"/>
              <a:gd name="connsiteY1" fmla="*/ 0 h 899432"/>
              <a:gd name="connsiteX2" fmla="*/ 3132436 w 3132706"/>
              <a:gd name="connsiteY2" fmla="*/ 899432 h 899432"/>
              <a:gd name="connsiteX3" fmla="*/ 0 w 3132706"/>
              <a:gd name="connsiteY3" fmla="*/ 693176 h 899432"/>
              <a:gd name="connsiteX4" fmla="*/ 15240 w 3132706"/>
              <a:gd name="connsiteY4" fmla="*/ 70831 h 899432"/>
              <a:gd name="connsiteX0" fmla="*/ 400 w 3136916"/>
              <a:gd name="connsiteY0" fmla="*/ 3146 h 899432"/>
              <a:gd name="connsiteX1" fmla="*/ 3136916 w 3136916"/>
              <a:gd name="connsiteY1" fmla="*/ 0 h 899432"/>
              <a:gd name="connsiteX2" fmla="*/ 3136646 w 3136916"/>
              <a:gd name="connsiteY2" fmla="*/ 899432 h 899432"/>
              <a:gd name="connsiteX3" fmla="*/ 4210 w 3136916"/>
              <a:gd name="connsiteY3" fmla="*/ 693176 h 899432"/>
              <a:gd name="connsiteX4" fmla="*/ 400 w 3136916"/>
              <a:gd name="connsiteY4" fmla="*/ 3146 h 899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36916" h="899432">
                <a:moveTo>
                  <a:pt x="400" y="3146"/>
                </a:moveTo>
                <a:lnTo>
                  <a:pt x="3136916" y="0"/>
                </a:lnTo>
                <a:lnTo>
                  <a:pt x="3136646" y="899432"/>
                </a:lnTo>
                <a:lnTo>
                  <a:pt x="4210" y="693176"/>
                </a:lnTo>
                <a:cubicBezTo>
                  <a:pt x="6502" y="367751"/>
                  <a:pt x="-1892" y="328571"/>
                  <a:pt x="400" y="3146"/>
                </a:cubicBezTo>
                <a:close/>
              </a:path>
            </a:pathLst>
          </a:custGeom>
          <a:solidFill>
            <a:srgbClr val="009FE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0" name="Freihandform 29"/>
          <p:cNvSpPr/>
          <p:nvPr userDrawn="1"/>
        </p:nvSpPr>
        <p:spPr>
          <a:xfrm flipH="1">
            <a:off x="-3811" y="-2634"/>
            <a:ext cx="6015673" cy="1322090"/>
          </a:xfrm>
          <a:custGeom>
            <a:avLst/>
            <a:gdLst>
              <a:gd name="connsiteX0" fmla="*/ 0 w 6008914"/>
              <a:gd name="connsiteY0" fmla="*/ 0 h 1182532"/>
              <a:gd name="connsiteX1" fmla="*/ 6008914 w 6008914"/>
              <a:gd name="connsiteY1" fmla="*/ 0 h 1182532"/>
              <a:gd name="connsiteX2" fmla="*/ 6008914 w 6008914"/>
              <a:gd name="connsiteY2" fmla="*/ 1182532 h 1182532"/>
              <a:gd name="connsiteX3" fmla="*/ 0 w 6008914"/>
              <a:gd name="connsiteY3" fmla="*/ 797521 h 1182532"/>
              <a:gd name="connsiteX4" fmla="*/ 0 w 6008914"/>
              <a:gd name="connsiteY4" fmla="*/ 0 h 1182532"/>
              <a:gd name="connsiteX0" fmla="*/ 0 w 6008914"/>
              <a:gd name="connsiteY0" fmla="*/ 238891 h 1421423"/>
              <a:gd name="connsiteX1" fmla="*/ 6008914 w 6008914"/>
              <a:gd name="connsiteY1" fmla="*/ 0 h 1421423"/>
              <a:gd name="connsiteX2" fmla="*/ 6008914 w 6008914"/>
              <a:gd name="connsiteY2" fmla="*/ 1421423 h 1421423"/>
              <a:gd name="connsiteX3" fmla="*/ 0 w 6008914"/>
              <a:gd name="connsiteY3" fmla="*/ 1036412 h 1421423"/>
              <a:gd name="connsiteX4" fmla="*/ 0 w 6008914"/>
              <a:gd name="connsiteY4" fmla="*/ 238891 h 1421423"/>
              <a:gd name="connsiteX0" fmla="*/ 0 w 6008914"/>
              <a:gd name="connsiteY0" fmla="*/ 0 h 1453275"/>
              <a:gd name="connsiteX1" fmla="*/ 6008914 w 6008914"/>
              <a:gd name="connsiteY1" fmla="*/ 31852 h 1453275"/>
              <a:gd name="connsiteX2" fmla="*/ 6008914 w 6008914"/>
              <a:gd name="connsiteY2" fmla="*/ 1453275 h 1453275"/>
              <a:gd name="connsiteX3" fmla="*/ 0 w 6008914"/>
              <a:gd name="connsiteY3" fmla="*/ 1068264 h 1453275"/>
              <a:gd name="connsiteX4" fmla="*/ 0 w 6008914"/>
              <a:gd name="connsiteY4" fmla="*/ 0 h 1453275"/>
              <a:gd name="connsiteX0" fmla="*/ 20945 w 6008914"/>
              <a:gd name="connsiteY0" fmla="*/ 103520 h 1421423"/>
              <a:gd name="connsiteX1" fmla="*/ 6008914 w 6008914"/>
              <a:gd name="connsiteY1" fmla="*/ 0 h 1421423"/>
              <a:gd name="connsiteX2" fmla="*/ 6008914 w 6008914"/>
              <a:gd name="connsiteY2" fmla="*/ 1421423 h 1421423"/>
              <a:gd name="connsiteX3" fmla="*/ 0 w 6008914"/>
              <a:gd name="connsiteY3" fmla="*/ 1036412 h 1421423"/>
              <a:gd name="connsiteX4" fmla="*/ 20945 w 6008914"/>
              <a:gd name="connsiteY4" fmla="*/ 103520 h 1421423"/>
              <a:gd name="connsiteX0" fmla="*/ 1904 w 6008914"/>
              <a:gd name="connsiteY0" fmla="*/ 41807 h 1421423"/>
              <a:gd name="connsiteX1" fmla="*/ 6008914 w 6008914"/>
              <a:gd name="connsiteY1" fmla="*/ 0 h 1421423"/>
              <a:gd name="connsiteX2" fmla="*/ 6008914 w 6008914"/>
              <a:gd name="connsiteY2" fmla="*/ 1421423 h 1421423"/>
              <a:gd name="connsiteX3" fmla="*/ 0 w 6008914"/>
              <a:gd name="connsiteY3" fmla="*/ 1036412 h 1421423"/>
              <a:gd name="connsiteX4" fmla="*/ 1904 w 6008914"/>
              <a:gd name="connsiteY4" fmla="*/ 41807 h 1421423"/>
              <a:gd name="connsiteX0" fmla="*/ 1904 w 6008914"/>
              <a:gd name="connsiteY0" fmla="*/ 0 h 1379616"/>
              <a:gd name="connsiteX1" fmla="*/ 5993681 w 6008914"/>
              <a:gd name="connsiteY1" fmla="*/ 81620 h 1379616"/>
              <a:gd name="connsiteX2" fmla="*/ 6008914 w 6008914"/>
              <a:gd name="connsiteY2" fmla="*/ 1379616 h 1379616"/>
              <a:gd name="connsiteX3" fmla="*/ 0 w 6008914"/>
              <a:gd name="connsiteY3" fmla="*/ 994605 h 1379616"/>
              <a:gd name="connsiteX4" fmla="*/ 1904 w 6008914"/>
              <a:gd name="connsiteY4" fmla="*/ 0 h 1379616"/>
              <a:gd name="connsiteX0" fmla="*/ 1904 w 6012722"/>
              <a:gd name="connsiteY0" fmla="*/ 1992 h 1381608"/>
              <a:gd name="connsiteX1" fmla="*/ 6012722 w 6012722"/>
              <a:gd name="connsiteY1" fmla="*/ 0 h 1381608"/>
              <a:gd name="connsiteX2" fmla="*/ 6008914 w 6012722"/>
              <a:gd name="connsiteY2" fmla="*/ 1381608 h 1381608"/>
              <a:gd name="connsiteX3" fmla="*/ 0 w 6012722"/>
              <a:gd name="connsiteY3" fmla="*/ 996597 h 1381608"/>
              <a:gd name="connsiteX4" fmla="*/ 1904 w 6012722"/>
              <a:gd name="connsiteY4" fmla="*/ 1992 h 13816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12722" h="1381608">
                <a:moveTo>
                  <a:pt x="1904" y="1992"/>
                </a:moveTo>
                <a:lnTo>
                  <a:pt x="6012722" y="0"/>
                </a:lnTo>
                <a:cubicBezTo>
                  <a:pt x="6011453" y="460536"/>
                  <a:pt x="6010183" y="921072"/>
                  <a:pt x="6008914" y="1381608"/>
                </a:cubicBezTo>
                <a:lnTo>
                  <a:pt x="0" y="996597"/>
                </a:lnTo>
                <a:cubicBezTo>
                  <a:pt x="635" y="665062"/>
                  <a:pt x="1269" y="333527"/>
                  <a:pt x="1904" y="1992"/>
                </a:cubicBezTo>
                <a:close/>
              </a:path>
            </a:pathLst>
          </a:custGeom>
          <a:solidFill>
            <a:srgbClr val="009FE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/>
              <a:t> </a:t>
            </a:r>
          </a:p>
        </p:txBody>
      </p:sp>
      <p:cxnSp>
        <p:nvCxnSpPr>
          <p:cNvPr id="18" name="Gerade Verbindung 17"/>
          <p:cNvCxnSpPr/>
          <p:nvPr userDrawn="1"/>
        </p:nvCxnSpPr>
        <p:spPr>
          <a:xfrm>
            <a:off x="180000" y="90000"/>
            <a:ext cx="0" cy="360000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itelplatzhalter 1"/>
          <p:cNvSpPr>
            <a:spLocks noGrp="1"/>
          </p:cNvSpPr>
          <p:nvPr>
            <p:ph type="title"/>
          </p:nvPr>
        </p:nvSpPr>
        <p:spPr>
          <a:xfrm>
            <a:off x="0" y="0"/>
            <a:ext cx="6001720" cy="511303"/>
          </a:xfrm>
          <a:prstGeom prst="rect">
            <a:avLst/>
          </a:prstGeom>
        </p:spPr>
        <p:txBody>
          <a:bodyPr vert="horz" lIns="360000" tIns="72000" rIns="180000" bIns="45720" rtlCol="0" anchor="ctr" anchorCtr="0">
            <a:noAutofit/>
          </a:bodyPr>
          <a:lstStyle/>
          <a:p>
            <a:pPr marL="0" lvl="0"/>
            <a:r>
              <a:rPr lang="de-DE"/>
              <a:t>TITEL</a:t>
            </a:r>
          </a:p>
        </p:txBody>
      </p:sp>
      <p:sp>
        <p:nvSpPr>
          <p:cNvPr id="20" name="Textplatzhalter 8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14800"/>
            <a:ext cx="6012160" cy="216000"/>
          </a:xfrm>
        </p:spPr>
        <p:txBody>
          <a:bodyPr vert="horz" lIns="360000" tIns="0" rIns="180000" bIns="45720" rtlCol="0" anchor="t">
            <a:noAutofit/>
          </a:bodyPr>
          <a:lstStyle>
            <a:lvl1pPr marL="0" indent="0">
              <a:buNone/>
              <a:defRPr lang="de-DE" sz="1400" cap="all" baseline="0" smtClean="0">
                <a:solidFill>
                  <a:schemeClr val="bg1"/>
                </a:solidFill>
                <a:latin typeface="AdelsFuturaCondensedLight" pitchFamily="50" charset="0"/>
                <a:ea typeface="+mj-ea"/>
                <a:cs typeface="+mj-cs"/>
              </a:defRPr>
            </a:lvl1pPr>
            <a:lvl2pPr>
              <a:defRPr lang="de-DE" sz="1800" smtClean="0">
                <a:solidFill>
                  <a:schemeClr val="tx1"/>
                </a:solidFill>
                <a:latin typeface="+mn-lt"/>
              </a:defRPr>
            </a:lvl2pPr>
            <a:lvl3pPr>
              <a:defRPr lang="de-DE" smtClean="0">
                <a:solidFill>
                  <a:schemeClr val="tx1"/>
                </a:solidFill>
                <a:latin typeface="+mn-lt"/>
              </a:defRPr>
            </a:lvl3pPr>
            <a:lvl4pPr>
              <a:defRPr lang="de-DE" sz="1800" smtClean="0">
                <a:solidFill>
                  <a:schemeClr val="tx1"/>
                </a:solidFill>
                <a:latin typeface="+mn-lt"/>
              </a:defRPr>
            </a:lvl4pPr>
            <a:lvl5pPr>
              <a:defRPr lang="de-DE" sz="1800">
                <a:solidFill>
                  <a:schemeClr val="tx1"/>
                </a:solidFill>
                <a:latin typeface="+mn-lt"/>
              </a:defRPr>
            </a:lvl5pPr>
          </a:lstStyle>
          <a:p>
            <a:r>
              <a:rPr lang="de-DE" sz="1400">
                <a:solidFill>
                  <a:schemeClr val="bg1"/>
                </a:solidFill>
                <a:latin typeface="AdelsFuturaCondensedLight" pitchFamily="50" charset="0"/>
              </a:rPr>
              <a:t>SUBLINE</a:t>
            </a:r>
          </a:p>
        </p:txBody>
      </p:sp>
      <p:sp>
        <p:nvSpPr>
          <p:cNvPr id="25" name="Datumsplatzhalter 3"/>
          <p:cNvSpPr>
            <a:spLocks noGrp="1"/>
          </p:cNvSpPr>
          <p:nvPr>
            <p:ph type="dt" sz="half" idx="2"/>
          </p:nvPr>
        </p:nvSpPr>
        <p:spPr>
          <a:xfrm>
            <a:off x="0" y="4928400"/>
            <a:ext cx="2133600" cy="165101"/>
          </a:xfrm>
          <a:prstGeom prst="rect">
            <a:avLst/>
          </a:prstGeom>
        </p:spPr>
        <p:txBody>
          <a:bodyPr vert="horz" lIns="180000" tIns="45720" rIns="180000" bIns="45720" rtlCol="0" anchor="ctr"/>
          <a:lstStyle>
            <a:lvl1pPr algn="l">
              <a:defRPr lang="de-DE" sz="700" smtClean="0">
                <a:solidFill>
                  <a:schemeClr val="accent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GB"/>
              <a:t>2020-08-17</a:t>
            </a:r>
            <a:endParaRPr lang="de-DE"/>
          </a:p>
        </p:txBody>
      </p:sp>
      <p:sp>
        <p:nvSpPr>
          <p:cNvPr id="26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4928400"/>
            <a:ext cx="2895600" cy="165101"/>
          </a:xfrm>
          <a:prstGeom prst="rect">
            <a:avLst/>
          </a:prstGeom>
        </p:spPr>
        <p:txBody>
          <a:bodyPr vert="horz" lIns="72000" tIns="45720" rIns="72000" bIns="45720" rtlCol="0" anchor="ctr"/>
          <a:lstStyle>
            <a:lvl1pPr algn="ctr">
              <a:defRPr lang="de-DE" sz="700" dirty="0">
                <a:solidFill>
                  <a:schemeClr val="accent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nl-NL"/>
              <a:t>Adels-Contact Elektrotechnische Fabrik GmbH &amp; Co. KG</a:t>
            </a:r>
          </a:p>
        </p:txBody>
      </p:sp>
      <p:sp>
        <p:nvSpPr>
          <p:cNvPr id="28" name="Bildplatzhalter 6"/>
          <p:cNvSpPr>
            <a:spLocks noGrp="1"/>
          </p:cNvSpPr>
          <p:nvPr>
            <p:ph type="pic" sz="quarter" idx="17"/>
          </p:nvPr>
        </p:nvSpPr>
        <p:spPr>
          <a:xfrm>
            <a:off x="-4763" y="1203598"/>
            <a:ext cx="6016626" cy="367240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de-DE"/>
          </a:p>
        </p:txBody>
      </p:sp>
      <p:sp>
        <p:nvSpPr>
          <p:cNvPr id="15" name="Freihandform 14"/>
          <p:cNvSpPr/>
          <p:nvPr userDrawn="1"/>
        </p:nvSpPr>
        <p:spPr>
          <a:xfrm flipV="1">
            <a:off x="6010631" y="4139798"/>
            <a:ext cx="3134290" cy="1005343"/>
          </a:xfrm>
          <a:custGeom>
            <a:avLst/>
            <a:gdLst>
              <a:gd name="connsiteX0" fmla="*/ 0 w 6008914"/>
              <a:gd name="connsiteY0" fmla="*/ 0 h 1182532"/>
              <a:gd name="connsiteX1" fmla="*/ 6008914 w 6008914"/>
              <a:gd name="connsiteY1" fmla="*/ 0 h 1182532"/>
              <a:gd name="connsiteX2" fmla="*/ 6008914 w 6008914"/>
              <a:gd name="connsiteY2" fmla="*/ 1182532 h 1182532"/>
              <a:gd name="connsiteX3" fmla="*/ 0 w 6008914"/>
              <a:gd name="connsiteY3" fmla="*/ 797521 h 1182532"/>
              <a:gd name="connsiteX4" fmla="*/ 0 w 6008914"/>
              <a:gd name="connsiteY4" fmla="*/ 0 h 1182532"/>
              <a:gd name="connsiteX0" fmla="*/ 2873828 w 6008914"/>
              <a:gd name="connsiteY0" fmla="*/ 0 h 1182532"/>
              <a:gd name="connsiteX1" fmla="*/ 6008914 w 6008914"/>
              <a:gd name="connsiteY1" fmla="*/ 0 h 1182532"/>
              <a:gd name="connsiteX2" fmla="*/ 6008914 w 6008914"/>
              <a:gd name="connsiteY2" fmla="*/ 1182532 h 1182532"/>
              <a:gd name="connsiteX3" fmla="*/ 0 w 6008914"/>
              <a:gd name="connsiteY3" fmla="*/ 797521 h 1182532"/>
              <a:gd name="connsiteX4" fmla="*/ 2873828 w 6008914"/>
              <a:gd name="connsiteY4" fmla="*/ 0 h 1182532"/>
              <a:gd name="connsiteX0" fmla="*/ 6875 w 3141961"/>
              <a:gd name="connsiteY0" fmla="*/ 0 h 1182532"/>
              <a:gd name="connsiteX1" fmla="*/ 3141961 w 3141961"/>
              <a:gd name="connsiteY1" fmla="*/ 0 h 1182532"/>
              <a:gd name="connsiteX2" fmla="*/ 3141961 w 3141961"/>
              <a:gd name="connsiteY2" fmla="*/ 1182532 h 1182532"/>
              <a:gd name="connsiteX3" fmla="*/ 0 w 3141961"/>
              <a:gd name="connsiteY3" fmla="*/ 976276 h 1182532"/>
              <a:gd name="connsiteX4" fmla="*/ 6875 w 3141961"/>
              <a:gd name="connsiteY4" fmla="*/ 0 h 1182532"/>
              <a:gd name="connsiteX0" fmla="*/ 661 w 3142622"/>
              <a:gd name="connsiteY0" fmla="*/ 0 h 1595043"/>
              <a:gd name="connsiteX1" fmla="*/ 3142622 w 3142622"/>
              <a:gd name="connsiteY1" fmla="*/ 412511 h 1595043"/>
              <a:gd name="connsiteX2" fmla="*/ 3142622 w 3142622"/>
              <a:gd name="connsiteY2" fmla="*/ 1595043 h 1595043"/>
              <a:gd name="connsiteX3" fmla="*/ 661 w 3142622"/>
              <a:gd name="connsiteY3" fmla="*/ 1388787 h 1595043"/>
              <a:gd name="connsiteX4" fmla="*/ 661 w 3142622"/>
              <a:gd name="connsiteY4" fmla="*/ 0 h 1595043"/>
              <a:gd name="connsiteX0" fmla="*/ 661 w 3156372"/>
              <a:gd name="connsiteY0" fmla="*/ 6875 h 1601918"/>
              <a:gd name="connsiteX1" fmla="*/ 3156372 w 3156372"/>
              <a:gd name="connsiteY1" fmla="*/ 0 h 1601918"/>
              <a:gd name="connsiteX2" fmla="*/ 3142622 w 3156372"/>
              <a:gd name="connsiteY2" fmla="*/ 1601918 h 1601918"/>
              <a:gd name="connsiteX3" fmla="*/ 661 w 3156372"/>
              <a:gd name="connsiteY3" fmla="*/ 1395662 h 1601918"/>
              <a:gd name="connsiteX4" fmla="*/ 661 w 3156372"/>
              <a:gd name="connsiteY4" fmla="*/ 6875 h 1601918"/>
              <a:gd name="connsiteX0" fmla="*/ 661 w 3156372"/>
              <a:gd name="connsiteY0" fmla="*/ 767141 h 1601918"/>
              <a:gd name="connsiteX1" fmla="*/ 3156372 w 3156372"/>
              <a:gd name="connsiteY1" fmla="*/ 0 h 1601918"/>
              <a:gd name="connsiteX2" fmla="*/ 3142622 w 3156372"/>
              <a:gd name="connsiteY2" fmla="*/ 1601918 h 1601918"/>
              <a:gd name="connsiteX3" fmla="*/ 661 w 3156372"/>
              <a:gd name="connsiteY3" fmla="*/ 1395662 h 1601918"/>
              <a:gd name="connsiteX4" fmla="*/ 661 w 3156372"/>
              <a:gd name="connsiteY4" fmla="*/ 767141 h 1601918"/>
              <a:gd name="connsiteX0" fmla="*/ 661 w 3156372"/>
              <a:gd name="connsiteY0" fmla="*/ 613693 h 1601918"/>
              <a:gd name="connsiteX1" fmla="*/ 3156372 w 3156372"/>
              <a:gd name="connsiteY1" fmla="*/ 0 h 1601918"/>
              <a:gd name="connsiteX2" fmla="*/ 3142622 w 3156372"/>
              <a:gd name="connsiteY2" fmla="*/ 1601918 h 1601918"/>
              <a:gd name="connsiteX3" fmla="*/ 661 w 3156372"/>
              <a:gd name="connsiteY3" fmla="*/ 1395662 h 1601918"/>
              <a:gd name="connsiteX4" fmla="*/ 661 w 3156372"/>
              <a:gd name="connsiteY4" fmla="*/ 613693 h 1601918"/>
              <a:gd name="connsiteX0" fmla="*/ 661 w 3142622"/>
              <a:gd name="connsiteY0" fmla="*/ 0 h 988225"/>
              <a:gd name="connsiteX1" fmla="*/ 3136349 w 3142622"/>
              <a:gd name="connsiteY1" fmla="*/ 502295 h 988225"/>
              <a:gd name="connsiteX2" fmla="*/ 3142622 w 3142622"/>
              <a:gd name="connsiteY2" fmla="*/ 988225 h 988225"/>
              <a:gd name="connsiteX3" fmla="*/ 661 w 3142622"/>
              <a:gd name="connsiteY3" fmla="*/ 781969 h 988225"/>
              <a:gd name="connsiteX4" fmla="*/ 661 w 3142622"/>
              <a:gd name="connsiteY4" fmla="*/ 0 h 988225"/>
              <a:gd name="connsiteX0" fmla="*/ 661 w 3149698"/>
              <a:gd name="connsiteY0" fmla="*/ 6874 h 995099"/>
              <a:gd name="connsiteX1" fmla="*/ 3149698 w 3149698"/>
              <a:gd name="connsiteY1" fmla="*/ 0 h 995099"/>
              <a:gd name="connsiteX2" fmla="*/ 3142622 w 3149698"/>
              <a:gd name="connsiteY2" fmla="*/ 995099 h 995099"/>
              <a:gd name="connsiteX3" fmla="*/ 661 w 3149698"/>
              <a:gd name="connsiteY3" fmla="*/ 788843 h 995099"/>
              <a:gd name="connsiteX4" fmla="*/ 661 w 3149698"/>
              <a:gd name="connsiteY4" fmla="*/ 6874 h 995099"/>
              <a:gd name="connsiteX0" fmla="*/ 661 w 3149698"/>
              <a:gd name="connsiteY0" fmla="*/ 64 h 1050002"/>
              <a:gd name="connsiteX1" fmla="*/ 3149698 w 3149698"/>
              <a:gd name="connsiteY1" fmla="*/ 54903 h 1050002"/>
              <a:gd name="connsiteX2" fmla="*/ 3142622 w 3149698"/>
              <a:gd name="connsiteY2" fmla="*/ 1050002 h 1050002"/>
              <a:gd name="connsiteX3" fmla="*/ 661 w 3149698"/>
              <a:gd name="connsiteY3" fmla="*/ 843746 h 1050002"/>
              <a:gd name="connsiteX4" fmla="*/ 661 w 3149698"/>
              <a:gd name="connsiteY4" fmla="*/ 64 h 1050002"/>
              <a:gd name="connsiteX0" fmla="*/ 5715 w 3149037"/>
              <a:gd name="connsiteY0" fmla="*/ 64 h 1050002"/>
              <a:gd name="connsiteX1" fmla="*/ 3149037 w 3149037"/>
              <a:gd name="connsiteY1" fmla="*/ 54903 h 1050002"/>
              <a:gd name="connsiteX2" fmla="*/ 3141961 w 3149037"/>
              <a:gd name="connsiteY2" fmla="*/ 1050002 h 1050002"/>
              <a:gd name="connsiteX3" fmla="*/ 0 w 3149037"/>
              <a:gd name="connsiteY3" fmla="*/ 843746 h 1050002"/>
              <a:gd name="connsiteX4" fmla="*/ 5715 w 3149037"/>
              <a:gd name="connsiteY4" fmla="*/ 64 h 1050002"/>
              <a:gd name="connsiteX0" fmla="*/ 3810 w 3149037"/>
              <a:gd name="connsiteY0" fmla="*/ 67 h 1048014"/>
              <a:gd name="connsiteX1" fmla="*/ 3149037 w 3149037"/>
              <a:gd name="connsiteY1" fmla="*/ 52915 h 1048014"/>
              <a:gd name="connsiteX2" fmla="*/ 3141961 w 3149037"/>
              <a:gd name="connsiteY2" fmla="*/ 1048014 h 1048014"/>
              <a:gd name="connsiteX3" fmla="*/ 0 w 3149037"/>
              <a:gd name="connsiteY3" fmla="*/ 841758 h 1048014"/>
              <a:gd name="connsiteX4" fmla="*/ 3810 w 3149037"/>
              <a:gd name="connsiteY4" fmla="*/ 67 h 1048014"/>
              <a:gd name="connsiteX0" fmla="*/ 263 w 3158190"/>
              <a:gd name="connsiteY0" fmla="*/ 56 h 1058620"/>
              <a:gd name="connsiteX1" fmla="*/ 3158190 w 3158190"/>
              <a:gd name="connsiteY1" fmla="*/ 63521 h 1058620"/>
              <a:gd name="connsiteX2" fmla="*/ 3151114 w 3158190"/>
              <a:gd name="connsiteY2" fmla="*/ 1058620 h 1058620"/>
              <a:gd name="connsiteX3" fmla="*/ 9153 w 3158190"/>
              <a:gd name="connsiteY3" fmla="*/ 852364 h 1058620"/>
              <a:gd name="connsiteX4" fmla="*/ 263 w 3158190"/>
              <a:gd name="connsiteY4" fmla="*/ 56 h 1058620"/>
              <a:gd name="connsiteX0" fmla="*/ 1270 w 3149037"/>
              <a:gd name="connsiteY0" fmla="*/ 56 h 1058620"/>
              <a:gd name="connsiteX1" fmla="*/ 3149037 w 3149037"/>
              <a:gd name="connsiteY1" fmla="*/ 63521 h 1058620"/>
              <a:gd name="connsiteX2" fmla="*/ 3141961 w 3149037"/>
              <a:gd name="connsiteY2" fmla="*/ 1058620 h 1058620"/>
              <a:gd name="connsiteX3" fmla="*/ 0 w 3149037"/>
              <a:gd name="connsiteY3" fmla="*/ 852364 h 1058620"/>
              <a:gd name="connsiteX4" fmla="*/ 1270 w 3149037"/>
              <a:gd name="connsiteY4" fmla="*/ 56 h 1058620"/>
              <a:gd name="connsiteX0" fmla="*/ 596 w 3150268"/>
              <a:gd name="connsiteY0" fmla="*/ 43 h 1082496"/>
              <a:gd name="connsiteX1" fmla="*/ 3150268 w 3150268"/>
              <a:gd name="connsiteY1" fmla="*/ 87397 h 1082496"/>
              <a:gd name="connsiteX2" fmla="*/ 3143192 w 3150268"/>
              <a:gd name="connsiteY2" fmla="*/ 1082496 h 1082496"/>
              <a:gd name="connsiteX3" fmla="*/ 1231 w 3150268"/>
              <a:gd name="connsiteY3" fmla="*/ 876240 h 1082496"/>
              <a:gd name="connsiteX4" fmla="*/ 596 w 3150268"/>
              <a:gd name="connsiteY4" fmla="*/ 43 h 1082496"/>
              <a:gd name="connsiteX0" fmla="*/ 596 w 3150268"/>
              <a:gd name="connsiteY0" fmla="*/ 64 h 1050665"/>
              <a:gd name="connsiteX1" fmla="*/ 3150268 w 3150268"/>
              <a:gd name="connsiteY1" fmla="*/ 55566 h 1050665"/>
              <a:gd name="connsiteX2" fmla="*/ 3143192 w 3150268"/>
              <a:gd name="connsiteY2" fmla="*/ 1050665 h 1050665"/>
              <a:gd name="connsiteX3" fmla="*/ 1231 w 3150268"/>
              <a:gd name="connsiteY3" fmla="*/ 844409 h 1050665"/>
              <a:gd name="connsiteX4" fmla="*/ 596 w 3150268"/>
              <a:gd name="connsiteY4" fmla="*/ 64 h 1050665"/>
              <a:gd name="connsiteX0" fmla="*/ 596 w 3143447"/>
              <a:gd name="connsiteY0" fmla="*/ 0 h 1050601"/>
              <a:gd name="connsiteX1" fmla="*/ 3133123 w 3143447"/>
              <a:gd name="connsiteY1" fmla="*/ 1751 h 1050601"/>
              <a:gd name="connsiteX2" fmla="*/ 3143192 w 3143447"/>
              <a:gd name="connsiteY2" fmla="*/ 1050601 h 1050601"/>
              <a:gd name="connsiteX3" fmla="*/ 1231 w 3143447"/>
              <a:gd name="connsiteY3" fmla="*/ 844345 h 1050601"/>
              <a:gd name="connsiteX4" fmla="*/ 596 w 3143447"/>
              <a:gd name="connsiteY4" fmla="*/ 0 h 1050601"/>
              <a:gd name="connsiteX0" fmla="*/ 596 w 3134290"/>
              <a:gd name="connsiteY0" fmla="*/ 0 h 1050601"/>
              <a:gd name="connsiteX1" fmla="*/ 3133123 w 3134290"/>
              <a:gd name="connsiteY1" fmla="*/ 1751 h 1050601"/>
              <a:gd name="connsiteX2" fmla="*/ 3133667 w 3134290"/>
              <a:gd name="connsiteY2" fmla="*/ 1050601 h 1050601"/>
              <a:gd name="connsiteX3" fmla="*/ 1231 w 3134290"/>
              <a:gd name="connsiteY3" fmla="*/ 844345 h 1050601"/>
              <a:gd name="connsiteX4" fmla="*/ 596 w 3134290"/>
              <a:gd name="connsiteY4" fmla="*/ 0 h 10506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34290" h="1050601">
                <a:moveTo>
                  <a:pt x="596" y="0"/>
                </a:moveTo>
                <a:lnTo>
                  <a:pt x="3133123" y="1751"/>
                </a:lnTo>
                <a:cubicBezTo>
                  <a:pt x="3130764" y="333451"/>
                  <a:pt x="3136026" y="718901"/>
                  <a:pt x="3133667" y="1050601"/>
                </a:cubicBezTo>
                <a:lnTo>
                  <a:pt x="1231" y="844345"/>
                </a:lnTo>
                <a:cubicBezTo>
                  <a:pt x="3523" y="518920"/>
                  <a:pt x="-1696" y="325425"/>
                  <a:pt x="596" y="0"/>
                </a:cubicBezTo>
                <a:close/>
              </a:path>
            </a:pathLst>
          </a:custGeom>
          <a:solidFill>
            <a:srgbClr val="009FE3"/>
          </a:solid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1" name="Textplatzhalter 7"/>
          <p:cNvSpPr>
            <a:spLocks noGrp="1"/>
          </p:cNvSpPr>
          <p:nvPr>
            <p:ph type="body" sz="quarter" idx="14"/>
          </p:nvPr>
        </p:nvSpPr>
        <p:spPr>
          <a:xfrm>
            <a:off x="6011863" y="1491629"/>
            <a:ext cx="3146228" cy="2648169"/>
          </a:xfrm>
        </p:spPr>
        <p:txBody>
          <a:bodyPr lIns="180000" rIns="180000" anchor="ctr">
            <a:normAutofit/>
          </a:bodyPr>
          <a:lstStyle>
            <a:lvl1pPr>
              <a:defRPr sz="14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12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11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05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050">
                <a:solidFill>
                  <a:schemeClr val="tx2">
                    <a:lumMod val="50000"/>
                  </a:schemeClr>
                </a:solidFill>
              </a:defRPr>
            </a:lvl5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23" name="Textplatzhalter 14"/>
          <p:cNvSpPr>
            <a:spLocks noGrp="1"/>
          </p:cNvSpPr>
          <p:nvPr>
            <p:ph type="body" sz="quarter" idx="16"/>
          </p:nvPr>
        </p:nvSpPr>
        <p:spPr>
          <a:xfrm>
            <a:off x="6444209" y="4371950"/>
            <a:ext cx="2701379" cy="576064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1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de-DE"/>
              <a:t>Textmasterformat bearbeiten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28290" y="4450392"/>
            <a:ext cx="160315" cy="443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2" descr="Z:\ADELS 2017\Präsentation\Daten\logo-adels-weiss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5789" y="123825"/>
            <a:ext cx="1058824" cy="43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Foliennummernplatzhalter 5">
            <a:extLst>
              <a:ext uri="{FF2B5EF4-FFF2-40B4-BE49-F238E27FC236}">
                <a16:creationId xmlns:a16="http://schemas.microsoft.com/office/drawing/2014/main" id="{7488DA69-2E0B-4770-915C-2ECE055417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46122" y="4926929"/>
            <a:ext cx="360040" cy="165101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>
              <a:defRPr lang="de-DE" sz="700" smtClean="0">
                <a:solidFill>
                  <a:schemeClr val="bg1"/>
                </a:solidFill>
              </a:defRPr>
            </a:lvl1pPr>
          </a:lstStyle>
          <a:p>
            <a:pPr algn="r"/>
            <a:fld id="{9685FB39-C308-436A-80AC-4C53FE67B733}" type="slidenum">
              <a:rPr lang="de-DE" smtClean="0"/>
              <a:pPr algn="r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4571893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spalte recht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" descr="Z:\ADELS 2012\Logos\Adels-Logo-RGB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5600" y="126000"/>
            <a:ext cx="1056994" cy="43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Freihandform 19"/>
          <p:cNvSpPr/>
          <p:nvPr userDrawn="1"/>
        </p:nvSpPr>
        <p:spPr>
          <a:xfrm flipV="1">
            <a:off x="5988829" y="699542"/>
            <a:ext cx="3169263" cy="4462994"/>
          </a:xfrm>
          <a:custGeom>
            <a:avLst/>
            <a:gdLst>
              <a:gd name="connsiteX0" fmla="*/ 0 w 6008914"/>
              <a:gd name="connsiteY0" fmla="*/ 0 h 1182532"/>
              <a:gd name="connsiteX1" fmla="*/ 6008914 w 6008914"/>
              <a:gd name="connsiteY1" fmla="*/ 0 h 1182532"/>
              <a:gd name="connsiteX2" fmla="*/ 6008914 w 6008914"/>
              <a:gd name="connsiteY2" fmla="*/ 1182532 h 1182532"/>
              <a:gd name="connsiteX3" fmla="*/ 0 w 6008914"/>
              <a:gd name="connsiteY3" fmla="*/ 797521 h 1182532"/>
              <a:gd name="connsiteX4" fmla="*/ 0 w 6008914"/>
              <a:gd name="connsiteY4" fmla="*/ 0 h 1182532"/>
              <a:gd name="connsiteX0" fmla="*/ 2873828 w 6008914"/>
              <a:gd name="connsiteY0" fmla="*/ 0 h 1182532"/>
              <a:gd name="connsiteX1" fmla="*/ 6008914 w 6008914"/>
              <a:gd name="connsiteY1" fmla="*/ 0 h 1182532"/>
              <a:gd name="connsiteX2" fmla="*/ 6008914 w 6008914"/>
              <a:gd name="connsiteY2" fmla="*/ 1182532 h 1182532"/>
              <a:gd name="connsiteX3" fmla="*/ 0 w 6008914"/>
              <a:gd name="connsiteY3" fmla="*/ 797521 h 1182532"/>
              <a:gd name="connsiteX4" fmla="*/ 2873828 w 6008914"/>
              <a:gd name="connsiteY4" fmla="*/ 0 h 1182532"/>
              <a:gd name="connsiteX0" fmla="*/ 6875 w 3141961"/>
              <a:gd name="connsiteY0" fmla="*/ 0 h 1182532"/>
              <a:gd name="connsiteX1" fmla="*/ 3141961 w 3141961"/>
              <a:gd name="connsiteY1" fmla="*/ 0 h 1182532"/>
              <a:gd name="connsiteX2" fmla="*/ 3141961 w 3141961"/>
              <a:gd name="connsiteY2" fmla="*/ 1182532 h 1182532"/>
              <a:gd name="connsiteX3" fmla="*/ 0 w 3141961"/>
              <a:gd name="connsiteY3" fmla="*/ 976276 h 1182532"/>
              <a:gd name="connsiteX4" fmla="*/ 6875 w 3141961"/>
              <a:gd name="connsiteY4" fmla="*/ 0 h 1182532"/>
              <a:gd name="connsiteX0" fmla="*/ 661 w 3142622"/>
              <a:gd name="connsiteY0" fmla="*/ 0 h 1595043"/>
              <a:gd name="connsiteX1" fmla="*/ 3142622 w 3142622"/>
              <a:gd name="connsiteY1" fmla="*/ 412511 h 1595043"/>
              <a:gd name="connsiteX2" fmla="*/ 3142622 w 3142622"/>
              <a:gd name="connsiteY2" fmla="*/ 1595043 h 1595043"/>
              <a:gd name="connsiteX3" fmla="*/ 661 w 3142622"/>
              <a:gd name="connsiteY3" fmla="*/ 1388787 h 1595043"/>
              <a:gd name="connsiteX4" fmla="*/ 661 w 3142622"/>
              <a:gd name="connsiteY4" fmla="*/ 0 h 1595043"/>
              <a:gd name="connsiteX0" fmla="*/ 661 w 3156372"/>
              <a:gd name="connsiteY0" fmla="*/ 6875 h 1601918"/>
              <a:gd name="connsiteX1" fmla="*/ 3156372 w 3156372"/>
              <a:gd name="connsiteY1" fmla="*/ 0 h 1601918"/>
              <a:gd name="connsiteX2" fmla="*/ 3142622 w 3156372"/>
              <a:gd name="connsiteY2" fmla="*/ 1601918 h 1601918"/>
              <a:gd name="connsiteX3" fmla="*/ 661 w 3156372"/>
              <a:gd name="connsiteY3" fmla="*/ 1395662 h 1601918"/>
              <a:gd name="connsiteX4" fmla="*/ 661 w 3156372"/>
              <a:gd name="connsiteY4" fmla="*/ 6875 h 1601918"/>
              <a:gd name="connsiteX0" fmla="*/ 661 w 3156372"/>
              <a:gd name="connsiteY0" fmla="*/ 767141 h 1601918"/>
              <a:gd name="connsiteX1" fmla="*/ 3156372 w 3156372"/>
              <a:gd name="connsiteY1" fmla="*/ 0 h 1601918"/>
              <a:gd name="connsiteX2" fmla="*/ 3142622 w 3156372"/>
              <a:gd name="connsiteY2" fmla="*/ 1601918 h 1601918"/>
              <a:gd name="connsiteX3" fmla="*/ 661 w 3156372"/>
              <a:gd name="connsiteY3" fmla="*/ 1395662 h 1601918"/>
              <a:gd name="connsiteX4" fmla="*/ 661 w 3156372"/>
              <a:gd name="connsiteY4" fmla="*/ 767141 h 1601918"/>
              <a:gd name="connsiteX0" fmla="*/ 661 w 3156372"/>
              <a:gd name="connsiteY0" fmla="*/ 613693 h 1601918"/>
              <a:gd name="connsiteX1" fmla="*/ 3156372 w 3156372"/>
              <a:gd name="connsiteY1" fmla="*/ 0 h 1601918"/>
              <a:gd name="connsiteX2" fmla="*/ 3142622 w 3156372"/>
              <a:gd name="connsiteY2" fmla="*/ 1601918 h 1601918"/>
              <a:gd name="connsiteX3" fmla="*/ 661 w 3156372"/>
              <a:gd name="connsiteY3" fmla="*/ 1395662 h 1601918"/>
              <a:gd name="connsiteX4" fmla="*/ 661 w 3156372"/>
              <a:gd name="connsiteY4" fmla="*/ 613693 h 1601918"/>
              <a:gd name="connsiteX0" fmla="*/ 661 w 3142622"/>
              <a:gd name="connsiteY0" fmla="*/ 0 h 988225"/>
              <a:gd name="connsiteX1" fmla="*/ 3136349 w 3142622"/>
              <a:gd name="connsiteY1" fmla="*/ 502295 h 988225"/>
              <a:gd name="connsiteX2" fmla="*/ 3142622 w 3142622"/>
              <a:gd name="connsiteY2" fmla="*/ 988225 h 988225"/>
              <a:gd name="connsiteX3" fmla="*/ 661 w 3142622"/>
              <a:gd name="connsiteY3" fmla="*/ 781969 h 988225"/>
              <a:gd name="connsiteX4" fmla="*/ 661 w 3142622"/>
              <a:gd name="connsiteY4" fmla="*/ 0 h 988225"/>
              <a:gd name="connsiteX0" fmla="*/ 661 w 3149698"/>
              <a:gd name="connsiteY0" fmla="*/ 6874 h 995099"/>
              <a:gd name="connsiteX1" fmla="*/ 3149698 w 3149698"/>
              <a:gd name="connsiteY1" fmla="*/ 0 h 995099"/>
              <a:gd name="connsiteX2" fmla="*/ 3142622 w 3149698"/>
              <a:gd name="connsiteY2" fmla="*/ 995099 h 995099"/>
              <a:gd name="connsiteX3" fmla="*/ 661 w 3149698"/>
              <a:gd name="connsiteY3" fmla="*/ 788843 h 995099"/>
              <a:gd name="connsiteX4" fmla="*/ 661 w 3149698"/>
              <a:gd name="connsiteY4" fmla="*/ 6874 h 995099"/>
              <a:gd name="connsiteX0" fmla="*/ 202 w 3162588"/>
              <a:gd name="connsiteY0" fmla="*/ 0 h 4419885"/>
              <a:gd name="connsiteX1" fmla="*/ 3162588 w 3162588"/>
              <a:gd name="connsiteY1" fmla="*/ 3424786 h 4419885"/>
              <a:gd name="connsiteX2" fmla="*/ 3155512 w 3162588"/>
              <a:gd name="connsiteY2" fmla="*/ 4419885 h 4419885"/>
              <a:gd name="connsiteX3" fmla="*/ 13551 w 3162588"/>
              <a:gd name="connsiteY3" fmla="*/ 4213629 h 4419885"/>
              <a:gd name="connsiteX4" fmla="*/ 202 w 3162588"/>
              <a:gd name="connsiteY4" fmla="*/ 0 h 4419885"/>
              <a:gd name="connsiteX0" fmla="*/ 202 w 3169263"/>
              <a:gd name="connsiteY0" fmla="*/ 0 h 4419885"/>
              <a:gd name="connsiteX1" fmla="*/ 3169263 w 3169263"/>
              <a:gd name="connsiteY1" fmla="*/ 28001 h 4419885"/>
              <a:gd name="connsiteX2" fmla="*/ 3155512 w 3169263"/>
              <a:gd name="connsiteY2" fmla="*/ 4419885 h 4419885"/>
              <a:gd name="connsiteX3" fmla="*/ 13551 w 3169263"/>
              <a:gd name="connsiteY3" fmla="*/ 4213629 h 4419885"/>
              <a:gd name="connsiteX4" fmla="*/ 202 w 3169263"/>
              <a:gd name="connsiteY4" fmla="*/ 0 h 4419885"/>
              <a:gd name="connsiteX0" fmla="*/ 310 w 3162697"/>
              <a:gd name="connsiteY0" fmla="*/ 6873 h 4391884"/>
              <a:gd name="connsiteX1" fmla="*/ 3162697 w 3162697"/>
              <a:gd name="connsiteY1" fmla="*/ 0 h 4391884"/>
              <a:gd name="connsiteX2" fmla="*/ 3148946 w 3162697"/>
              <a:gd name="connsiteY2" fmla="*/ 4391884 h 4391884"/>
              <a:gd name="connsiteX3" fmla="*/ 6985 w 3162697"/>
              <a:gd name="connsiteY3" fmla="*/ 4185628 h 4391884"/>
              <a:gd name="connsiteX4" fmla="*/ 310 w 3162697"/>
              <a:gd name="connsiteY4" fmla="*/ 6873 h 4391884"/>
              <a:gd name="connsiteX0" fmla="*/ 310 w 3162697"/>
              <a:gd name="connsiteY0" fmla="*/ 6873 h 4391884"/>
              <a:gd name="connsiteX1" fmla="*/ 3162697 w 3162697"/>
              <a:gd name="connsiteY1" fmla="*/ 0 h 4391884"/>
              <a:gd name="connsiteX2" fmla="*/ 3148946 w 3162697"/>
              <a:gd name="connsiteY2" fmla="*/ 4391884 h 4391884"/>
              <a:gd name="connsiteX3" fmla="*/ 6985 w 3162697"/>
              <a:gd name="connsiteY3" fmla="*/ 4185628 h 4391884"/>
              <a:gd name="connsiteX4" fmla="*/ 310 w 3162697"/>
              <a:gd name="connsiteY4" fmla="*/ 6873 h 4391884"/>
              <a:gd name="connsiteX0" fmla="*/ 202 w 3169263"/>
              <a:gd name="connsiteY0" fmla="*/ 0 h 4405936"/>
              <a:gd name="connsiteX1" fmla="*/ 3169263 w 3169263"/>
              <a:gd name="connsiteY1" fmla="*/ 14052 h 4405936"/>
              <a:gd name="connsiteX2" fmla="*/ 3155512 w 3169263"/>
              <a:gd name="connsiteY2" fmla="*/ 4405936 h 4405936"/>
              <a:gd name="connsiteX3" fmla="*/ 13551 w 3169263"/>
              <a:gd name="connsiteY3" fmla="*/ 4199680 h 4405936"/>
              <a:gd name="connsiteX4" fmla="*/ 202 w 3169263"/>
              <a:gd name="connsiteY4" fmla="*/ 0 h 4405936"/>
              <a:gd name="connsiteX0" fmla="*/ 6674 w 3155712"/>
              <a:gd name="connsiteY0" fmla="*/ 0 h 4405936"/>
              <a:gd name="connsiteX1" fmla="*/ 3155712 w 3155712"/>
              <a:gd name="connsiteY1" fmla="*/ 14052 h 4405936"/>
              <a:gd name="connsiteX2" fmla="*/ 3141961 w 3155712"/>
              <a:gd name="connsiteY2" fmla="*/ 4405936 h 4405936"/>
              <a:gd name="connsiteX3" fmla="*/ 0 w 3155712"/>
              <a:gd name="connsiteY3" fmla="*/ 4199680 h 4405936"/>
              <a:gd name="connsiteX4" fmla="*/ 6674 w 3155712"/>
              <a:gd name="connsiteY4" fmla="*/ 0 h 4405936"/>
              <a:gd name="connsiteX0" fmla="*/ 202 w 3169263"/>
              <a:gd name="connsiteY0" fmla="*/ 0 h 4398961"/>
              <a:gd name="connsiteX1" fmla="*/ 3169263 w 3169263"/>
              <a:gd name="connsiteY1" fmla="*/ 7077 h 4398961"/>
              <a:gd name="connsiteX2" fmla="*/ 3155512 w 3169263"/>
              <a:gd name="connsiteY2" fmla="*/ 4398961 h 4398961"/>
              <a:gd name="connsiteX3" fmla="*/ 13551 w 3169263"/>
              <a:gd name="connsiteY3" fmla="*/ 4192705 h 4398961"/>
              <a:gd name="connsiteX4" fmla="*/ 202 w 3169263"/>
              <a:gd name="connsiteY4" fmla="*/ 0 h 4398961"/>
              <a:gd name="connsiteX0" fmla="*/ 202 w 3169263"/>
              <a:gd name="connsiteY0" fmla="*/ 0 h 4657032"/>
              <a:gd name="connsiteX1" fmla="*/ 3169263 w 3169263"/>
              <a:gd name="connsiteY1" fmla="*/ 265148 h 4657032"/>
              <a:gd name="connsiteX2" fmla="*/ 3155512 w 3169263"/>
              <a:gd name="connsiteY2" fmla="*/ 4657032 h 4657032"/>
              <a:gd name="connsiteX3" fmla="*/ 13551 w 3169263"/>
              <a:gd name="connsiteY3" fmla="*/ 4450776 h 4657032"/>
              <a:gd name="connsiteX4" fmla="*/ 202 w 3169263"/>
              <a:gd name="connsiteY4" fmla="*/ 0 h 4657032"/>
              <a:gd name="connsiteX0" fmla="*/ 202 w 3169263"/>
              <a:gd name="connsiteY0" fmla="*/ 6874 h 4663906"/>
              <a:gd name="connsiteX1" fmla="*/ 3169263 w 3169263"/>
              <a:gd name="connsiteY1" fmla="*/ 0 h 4663906"/>
              <a:gd name="connsiteX2" fmla="*/ 3155512 w 3169263"/>
              <a:gd name="connsiteY2" fmla="*/ 4663906 h 4663906"/>
              <a:gd name="connsiteX3" fmla="*/ 13551 w 3169263"/>
              <a:gd name="connsiteY3" fmla="*/ 4457650 h 4663906"/>
              <a:gd name="connsiteX4" fmla="*/ 202 w 3169263"/>
              <a:gd name="connsiteY4" fmla="*/ 6874 h 46639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69263" h="4663906">
                <a:moveTo>
                  <a:pt x="202" y="6874"/>
                </a:moveTo>
                <a:lnTo>
                  <a:pt x="3169263" y="0"/>
                </a:lnTo>
                <a:cubicBezTo>
                  <a:pt x="3166904" y="331700"/>
                  <a:pt x="3157871" y="4332206"/>
                  <a:pt x="3155512" y="4663906"/>
                </a:cubicBezTo>
                <a:lnTo>
                  <a:pt x="13551" y="4457650"/>
                </a:lnTo>
                <a:cubicBezTo>
                  <a:pt x="15843" y="4132225"/>
                  <a:pt x="-2090" y="332299"/>
                  <a:pt x="202" y="6874"/>
                </a:cubicBezTo>
                <a:close/>
              </a:path>
            </a:pathLst>
          </a:custGeom>
          <a:solidFill>
            <a:srgbClr val="009FE3"/>
          </a:solid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1" name="Freihandform 20"/>
          <p:cNvSpPr/>
          <p:nvPr userDrawn="1"/>
        </p:nvSpPr>
        <p:spPr>
          <a:xfrm flipV="1">
            <a:off x="-13349" y="1094188"/>
            <a:ext cx="6021741" cy="4068350"/>
          </a:xfrm>
          <a:custGeom>
            <a:avLst/>
            <a:gdLst>
              <a:gd name="connsiteX0" fmla="*/ 0 w 6008914"/>
              <a:gd name="connsiteY0" fmla="*/ 0 h 1182532"/>
              <a:gd name="connsiteX1" fmla="*/ 6008914 w 6008914"/>
              <a:gd name="connsiteY1" fmla="*/ 0 h 1182532"/>
              <a:gd name="connsiteX2" fmla="*/ 6008914 w 6008914"/>
              <a:gd name="connsiteY2" fmla="*/ 1182532 h 1182532"/>
              <a:gd name="connsiteX3" fmla="*/ 0 w 6008914"/>
              <a:gd name="connsiteY3" fmla="*/ 797521 h 1182532"/>
              <a:gd name="connsiteX4" fmla="*/ 0 w 6008914"/>
              <a:gd name="connsiteY4" fmla="*/ 0 h 1182532"/>
              <a:gd name="connsiteX0" fmla="*/ 0 w 6008914"/>
              <a:gd name="connsiteY0" fmla="*/ 0 h 1182532"/>
              <a:gd name="connsiteX1" fmla="*/ 6008914 w 6008914"/>
              <a:gd name="connsiteY1" fmla="*/ 788166 h 1182532"/>
              <a:gd name="connsiteX2" fmla="*/ 6008914 w 6008914"/>
              <a:gd name="connsiteY2" fmla="*/ 1182532 h 1182532"/>
              <a:gd name="connsiteX3" fmla="*/ 0 w 6008914"/>
              <a:gd name="connsiteY3" fmla="*/ 797521 h 1182532"/>
              <a:gd name="connsiteX4" fmla="*/ 0 w 6008914"/>
              <a:gd name="connsiteY4" fmla="*/ 0 h 1182532"/>
              <a:gd name="connsiteX0" fmla="*/ 0 w 6008914"/>
              <a:gd name="connsiteY0" fmla="*/ 0 h 1182532"/>
              <a:gd name="connsiteX1" fmla="*/ 6008914 w 6008914"/>
              <a:gd name="connsiteY1" fmla="*/ 599844 h 1182532"/>
              <a:gd name="connsiteX2" fmla="*/ 6008914 w 6008914"/>
              <a:gd name="connsiteY2" fmla="*/ 1182532 h 1182532"/>
              <a:gd name="connsiteX3" fmla="*/ 0 w 6008914"/>
              <a:gd name="connsiteY3" fmla="*/ 797521 h 1182532"/>
              <a:gd name="connsiteX4" fmla="*/ 0 w 6008914"/>
              <a:gd name="connsiteY4" fmla="*/ 0 h 1182532"/>
              <a:gd name="connsiteX0" fmla="*/ 6683 w 6008914"/>
              <a:gd name="connsiteY0" fmla="*/ 62774 h 582688"/>
              <a:gd name="connsiteX1" fmla="*/ 6008914 w 6008914"/>
              <a:gd name="connsiteY1" fmla="*/ 0 h 582688"/>
              <a:gd name="connsiteX2" fmla="*/ 6008914 w 6008914"/>
              <a:gd name="connsiteY2" fmla="*/ 582688 h 582688"/>
              <a:gd name="connsiteX3" fmla="*/ 0 w 6008914"/>
              <a:gd name="connsiteY3" fmla="*/ 197677 h 582688"/>
              <a:gd name="connsiteX4" fmla="*/ 6683 w 6008914"/>
              <a:gd name="connsiteY4" fmla="*/ 62774 h 582688"/>
              <a:gd name="connsiteX0" fmla="*/ 0 w 6015595"/>
              <a:gd name="connsiteY0" fmla="*/ 0 h 582688"/>
              <a:gd name="connsiteX1" fmla="*/ 6015595 w 6015595"/>
              <a:gd name="connsiteY1" fmla="*/ 0 h 582688"/>
              <a:gd name="connsiteX2" fmla="*/ 6015595 w 6015595"/>
              <a:gd name="connsiteY2" fmla="*/ 582688 h 582688"/>
              <a:gd name="connsiteX3" fmla="*/ 6681 w 6015595"/>
              <a:gd name="connsiteY3" fmla="*/ 197677 h 582688"/>
              <a:gd name="connsiteX4" fmla="*/ 0 w 6015595"/>
              <a:gd name="connsiteY4" fmla="*/ 0 h 582688"/>
              <a:gd name="connsiteX0" fmla="*/ 0 w 6015595"/>
              <a:gd name="connsiteY0" fmla="*/ 0 h 3965524"/>
              <a:gd name="connsiteX1" fmla="*/ 6015595 w 6015595"/>
              <a:gd name="connsiteY1" fmla="*/ 3382836 h 3965524"/>
              <a:gd name="connsiteX2" fmla="*/ 6015595 w 6015595"/>
              <a:gd name="connsiteY2" fmla="*/ 3965524 h 3965524"/>
              <a:gd name="connsiteX3" fmla="*/ 6681 w 6015595"/>
              <a:gd name="connsiteY3" fmla="*/ 3580513 h 3965524"/>
              <a:gd name="connsiteX4" fmla="*/ 0 w 6015595"/>
              <a:gd name="connsiteY4" fmla="*/ 0 h 3965524"/>
              <a:gd name="connsiteX0" fmla="*/ 0 w 6015595"/>
              <a:gd name="connsiteY0" fmla="*/ 27900 h 3993424"/>
              <a:gd name="connsiteX1" fmla="*/ 5995547 w 6015595"/>
              <a:gd name="connsiteY1" fmla="*/ 0 h 3993424"/>
              <a:gd name="connsiteX2" fmla="*/ 6015595 w 6015595"/>
              <a:gd name="connsiteY2" fmla="*/ 3993424 h 3993424"/>
              <a:gd name="connsiteX3" fmla="*/ 6681 w 6015595"/>
              <a:gd name="connsiteY3" fmla="*/ 3608413 h 3993424"/>
              <a:gd name="connsiteX4" fmla="*/ 0 w 6015595"/>
              <a:gd name="connsiteY4" fmla="*/ 27900 h 3993424"/>
              <a:gd name="connsiteX0" fmla="*/ 0 w 6022277"/>
              <a:gd name="connsiteY0" fmla="*/ 34875 h 4000399"/>
              <a:gd name="connsiteX1" fmla="*/ 6022277 w 6022277"/>
              <a:gd name="connsiteY1" fmla="*/ 0 h 4000399"/>
              <a:gd name="connsiteX2" fmla="*/ 6015595 w 6022277"/>
              <a:gd name="connsiteY2" fmla="*/ 4000399 h 4000399"/>
              <a:gd name="connsiteX3" fmla="*/ 6681 w 6022277"/>
              <a:gd name="connsiteY3" fmla="*/ 3615388 h 4000399"/>
              <a:gd name="connsiteX4" fmla="*/ 0 w 6022277"/>
              <a:gd name="connsiteY4" fmla="*/ 34875 h 4000399"/>
              <a:gd name="connsiteX0" fmla="*/ 0 w 6022277"/>
              <a:gd name="connsiteY0" fmla="*/ 27901 h 4000399"/>
              <a:gd name="connsiteX1" fmla="*/ 6022277 w 6022277"/>
              <a:gd name="connsiteY1" fmla="*/ 0 h 4000399"/>
              <a:gd name="connsiteX2" fmla="*/ 6015595 w 6022277"/>
              <a:gd name="connsiteY2" fmla="*/ 4000399 h 4000399"/>
              <a:gd name="connsiteX3" fmla="*/ 6681 w 6022277"/>
              <a:gd name="connsiteY3" fmla="*/ 3615388 h 4000399"/>
              <a:gd name="connsiteX4" fmla="*/ 0 w 6022277"/>
              <a:gd name="connsiteY4" fmla="*/ 27901 h 4000399"/>
              <a:gd name="connsiteX0" fmla="*/ 0 w 6028959"/>
              <a:gd name="connsiteY0" fmla="*/ 0 h 4244519"/>
              <a:gd name="connsiteX1" fmla="*/ 6028959 w 6028959"/>
              <a:gd name="connsiteY1" fmla="*/ 244120 h 4244519"/>
              <a:gd name="connsiteX2" fmla="*/ 6022277 w 6028959"/>
              <a:gd name="connsiteY2" fmla="*/ 4244519 h 4244519"/>
              <a:gd name="connsiteX3" fmla="*/ 13363 w 6028959"/>
              <a:gd name="connsiteY3" fmla="*/ 3859508 h 4244519"/>
              <a:gd name="connsiteX4" fmla="*/ 0 w 6028959"/>
              <a:gd name="connsiteY4" fmla="*/ 0 h 4244519"/>
              <a:gd name="connsiteX0" fmla="*/ 0 w 6028959"/>
              <a:gd name="connsiteY0" fmla="*/ 6977 h 4251496"/>
              <a:gd name="connsiteX1" fmla="*/ 6028959 w 6028959"/>
              <a:gd name="connsiteY1" fmla="*/ 0 h 4251496"/>
              <a:gd name="connsiteX2" fmla="*/ 6022277 w 6028959"/>
              <a:gd name="connsiteY2" fmla="*/ 4251496 h 4251496"/>
              <a:gd name="connsiteX3" fmla="*/ 13363 w 6028959"/>
              <a:gd name="connsiteY3" fmla="*/ 3866485 h 4251496"/>
              <a:gd name="connsiteX4" fmla="*/ 0 w 6028959"/>
              <a:gd name="connsiteY4" fmla="*/ 6977 h 4251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28959" h="4251496">
                <a:moveTo>
                  <a:pt x="0" y="6977"/>
                </a:moveTo>
                <a:lnTo>
                  <a:pt x="6028959" y="0"/>
                </a:lnTo>
                <a:cubicBezTo>
                  <a:pt x="6026732" y="1333466"/>
                  <a:pt x="6024504" y="2918030"/>
                  <a:pt x="6022277" y="4251496"/>
                </a:cubicBezTo>
                <a:lnTo>
                  <a:pt x="13363" y="3866485"/>
                </a:lnTo>
                <a:cubicBezTo>
                  <a:pt x="8909" y="2579982"/>
                  <a:pt x="4454" y="1293480"/>
                  <a:pt x="0" y="697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cap="all" baseline="0">
                <a:solidFill>
                  <a:schemeClr val="tx1"/>
                </a:solidFill>
              </a:defRPr>
            </a:lvl1pPr>
          </a:lstStyle>
          <a:p>
            <a:r>
              <a:rPr lang="de-DE"/>
              <a:t>TITEL</a:t>
            </a:r>
          </a:p>
        </p:txBody>
      </p:sp>
      <p:cxnSp>
        <p:nvCxnSpPr>
          <p:cNvPr id="14" name="Gerade Verbindung 13"/>
          <p:cNvCxnSpPr/>
          <p:nvPr userDrawn="1"/>
        </p:nvCxnSpPr>
        <p:spPr>
          <a:xfrm>
            <a:off x="180000" y="90000"/>
            <a:ext cx="0" cy="360000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platzhalter 4"/>
          <p:cNvSpPr>
            <a:spLocks noGrp="1"/>
          </p:cNvSpPr>
          <p:nvPr>
            <p:ph type="body" sz="quarter" idx="18" hasCustomPrompt="1"/>
          </p:nvPr>
        </p:nvSpPr>
        <p:spPr>
          <a:xfrm>
            <a:off x="0" y="514800"/>
            <a:ext cx="6011863" cy="206375"/>
          </a:xfrm>
        </p:spPr>
        <p:txBody>
          <a:bodyPr vert="horz" lIns="360000" tIns="0" rIns="180000" bIns="45720" rtlCol="0" anchor="t">
            <a:noAutofit/>
          </a:bodyPr>
          <a:lstStyle>
            <a:lvl1pPr marL="342900" indent="-342900">
              <a:buNone/>
              <a:defRPr lang="de-DE" sz="1400" cap="all" baseline="0" dirty="0" smtClean="0">
                <a:solidFill>
                  <a:schemeClr val="tx1"/>
                </a:solidFill>
                <a:latin typeface="AdelsFuturaCondensedLight" pitchFamily="50" charset="0"/>
                <a:ea typeface="+mj-ea"/>
                <a:cs typeface="+mj-cs"/>
              </a:defRPr>
            </a:lvl1pPr>
            <a:lvl2pPr>
              <a:defRPr lang="de-DE" sz="1800" dirty="0" smtClean="0">
                <a:solidFill>
                  <a:schemeClr val="tx1"/>
                </a:solidFill>
                <a:latin typeface="+mn-lt"/>
              </a:defRPr>
            </a:lvl2pPr>
            <a:lvl3pPr>
              <a:defRPr lang="de-DE" dirty="0" smtClean="0">
                <a:solidFill>
                  <a:schemeClr val="tx1"/>
                </a:solidFill>
                <a:latin typeface="+mn-lt"/>
              </a:defRPr>
            </a:lvl3pPr>
            <a:lvl4pPr>
              <a:defRPr lang="de-DE" sz="1800" dirty="0" smtClean="0">
                <a:solidFill>
                  <a:schemeClr val="tx1"/>
                </a:solidFill>
                <a:latin typeface="+mn-lt"/>
              </a:defRPr>
            </a:lvl4pPr>
            <a:lvl5pPr>
              <a:defRPr lang="de-DE" sz="1800" dirty="0">
                <a:solidFill>
                  <a:schemeClr val="tx1"/>
                </a:solidFill>
                <a:latin typeface="+mn-lt"/>
              </a:defRPr>
            </a:lvl5pPr>
          </a:lstStyle>
          <a:p>
            <a:pPr marL="0" lvl="0" indent="0"/>
            <a:r>
              <a:rPr lang="de-DE"/>
              <a:t>SUBLINE</a:t>
            </a:r>
          </a:p>
        </p:txBody>
      </p:sp>
      <p:sp>
        <p:nvSpPr>
          <p:cNvPr id="25" name="Textplatzhalter 7"/>
          <p:cNvSpPr>
            <a:spLocks noGrp="1"/>
          </p:cNvSpPr>
          <p:nvPr>
            <p:ph type="body" sz="quarter" idx="14"/>
          </p:nvPr>
        </p:nvSpPr>
        <p:spPr>
          <a:xfrm>
            <a:off x="6011863" y="915567"/>
            <a:ext cx="3146228" cy="3960440"/>
          </a:xfrm>
        </p:spPr>
        <p:txBody>
          <a:bodyPr lIns="180000" rIns="180000" anchor="ctr">
            <a:normAutofit/>
          </a:bodyPr>
          <a:lstStyle>
            <a:lvl1pPr>
              <a:defRPr sz="1400">
                <a:solidFill>
                  <a:schemeClr val="bg1"/>
                </a:solidFill>
              </a:defRPr>
            </a:lvl1pPr>
            <a:lvl2pPr>
              <a:defRPr sz="1200">
                <a:solidFill>
                  <a:schemeClr val="bg1"/>
                </a:solidFill>
              </a:defRPr>
            </a:lvl2pPr>
            <a:lvl3pPr>
              <a:defRPr sz="1100">
                <a:solidFill>
                  <a:schemeClr val="bg1"/>
                </a:solidFill>
              </a:defRPr>
            </a:lvl3pPr>
            <a:lvl4pPr>
              <a:defRPr sz="1050">
                <a:solidFill>
                  <a:schemeClr val="bg1"/>
                </a:solidFill>
              </a:defRPr>
            </a:lvl4pPr>
            <a:lvl5pPr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11" name="Bildplatzhalter 10"/>
          <p:cNvSpPr>
            <a:spLocks noGrp="1"/>
          </p:cNvSpPr>
          <p:nvPr>
            <p:ph type="pic" sz="quarter" idx="19"/>
          </p:nvPr>
        </p:nvSpPr>
        <p:spPr>
          <a:xfrm>
            <a:off x="180000" y="1635646"/>
            <a:ext cx="5688144" cy="316835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de-DE"/>
          </a:p>
        </p:txBody>
      </p:sp>
      <p:sp>
        <p:nvSpPr>
          <p:cNvPr id="29" name="Datumsplatzhalter 3"/>
          <p:cNvSpPr>
            <a:spLocks noGrp="1"/>
          </p:cNvSpPr>
          <p:nvPr>
            <p:ph type="dt" sz="half" idx="2"/>
          </p:nvPr>
        </p:nvSpPr>
        <p:spPr>
          <a:xfrm>
            <a:off x="0" y="4928400"/>
            <a:ext cx="2133600" cy="165101"/>
          </a:xfrm>
          <a:prstGeom prst="rect">
            <a:avLst/>
          </a:prstGeom>
        </p:spPr>
        <p:txBody>
          <a:bodyPr vert="horz" lIns="180000" tIns="45720" rIns="180000" bIns="45720" rtlCol="0" anchor="ctr"/>
          <a:lstStyle>
            <a:lvl1pPr algn="l">
              <a:defRPr lang="de-DE" sz="700" smtClean="0">
                <a:solidFill>
                  <a:schemeClr val="accent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GB"/>
              <a:t>2020-08-17</a:t>
            </a:r>
            <a:endParaRPr lang="de-DE"/>
          </a:p>
        </p:txBody>
      </p:sp>
      <p:sp>
        <p:nvSpPr>
          <p:cNvPr id="30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4928400"/>
            <a:ext cx="2895600" cy="165101"/>
          </a:xfrm>
          <a:prstGeom prst="rect">
            <a:avLst/>
          </a:prstGeom>
        </p:spPr>
        <p:txBody>
          <a:bodyPr vert="horz" lIns="72000" tIns="45720" rIns="72000" bIns="45720" rtlCol="0" anchor="ctr"/>
          <a:lstStyle>
            <a:lvl1pPr algn="ctr">
              <a:defRPr lang="de-DE" sz="700" dirty="0">
                <a:solidFill>
                  <a:schemeClr val="accent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nl-NL"/>
              <a:t>Adels-Contact Elektrotechnische Fabrik GmbH &amp; Co. KG</a:t>
            </a:r>
          </a:p>
        </p:txBody>
      </p:sp>
      <p:sp>
        <p:nvSpPr>
          <p:cNvPr id="13" name="Foliennummernplatzhalter 5">
            <a:extLst>
              <a:ext uri="{FF2B5EF4-FFF2-40B4-BE49-F238E27FC236}">
                <a16:creationId xmlns:a16="http://schemas.microsoft.com/office/drawing/2014/main" id="{A3D5C81E-45DA-49DD-83C6-18F8D3FC60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46122" y="4926929"/>
            <a:ext cx="360040" cy="165101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>
              <a:defRPr lang="de-DE" sz="700" smtClean="0">
                <a:solidFill>
                  <a:schemeClr val="bg1"/>
                </a:solidFill>
              </a:defRPr>
            </a:lvl1pPr>
          </a:lstStyle>
          <a:p>
            <a:pPr algn="r"/>
            <a:fld id="{9685FB39-C308-436A-80AC-4C53FE67B733}" type="slidenum">
              <a:rPr lang="de-DE" smtClean="0"/>
              <a:pPr algn="r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3124333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ld + Text + Infokas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ihandform 8"/>
          <p:cNvSpPr/>
          <p:nvPr userDrawn="1"/>
        </p:nvSpPr>
        <p:spPr>
          <a:xfrm flipV="1">
            <a:off x="6010631" y="4139798"/>
            <a:ext cx="3134290" cy="1005343"/>
          </a:xfrm>
          <a:custGeom>
            <a:avLst/>
            <a:gdLst>
              <a:gd name="connsiteX0" fmla="*/ 0 w 6008914"/>
              <a:gd name="connsiteY0" fmla="*/ 0 h 1182532"/>
              <a:gd name="connsiteX1" fmla="*/ 6008914 w 6008914"/>
              <a:gd name="connsiteY1" fmla="*/ 0 h 1182532"/>
              <a:gd name="connsiteX2" fmla="*/ 6008914 w 6008914"/>
              <a:gd name="connsiteY2" fmla="*/ 1182532 h 1182532"/>
              <a:gd name="connsiteX3" fmla="*/ 0 w 6008914"/>
              <a:gd name="connsiteY3" fmla="*/ 797521 h 1182532"/>
              <a:gd name="connsiteX4" fmla="*/ 0 w 6008914"/>
              <a:gd name="connsiteY4" fmla="*/ 0 h 1182532"/>
              <a:gd name="connsiteX0" fmla="*/ 2873828 w 6008914"/>
              <a:gd name="connsiteY0" fmla="*/ 0 h 1182532"/>
              <a:gd name="connsiteX1" fmla="*/ 6008914 w 6008914"/>
              <a:gd name="connsiteY1" fmla="*/ 0 h 1182532"/>
              <a:gd name="connsiteX2" fmla="*/ 6008914 w 6008914"/>
              <a:gd name="connsiteY2" fmla="*/ 1182532 h 1182532"/>
              <a:gd name="connsiteX3" fmla="*/ 0 w 6008914"/>
              <a:gd name="connsiteY3" fmla="*/ 797521 h 1182532"/>
              <a:gd name="connsiteX4" fmla="*/ 2873828 w 6008914"/>
              <a:gd name="connsiteY4" fmla="*/ 0 h 1182532"/>
              <a:gd name="connsiteX0" fmla="*/ 6875 w 3141961"/>
              <a:gd name="connsiteY0" fmla="*/ 0 h 1182532"/>
              <a:gd name="connsiteX1" fmla="*/ 3141961 w 3141961"/>
              <a:gd name="connsiteY1" fmla="*/ 0 h 1182532"/>
              <a:gd name="connsiteX2" fmla="*/ 3141961 w 3141961"/>
              <a:gd name="connsiteY2" fmla="*/ 1182532 h 1182532"/>
              <a:gd name="connsiteX3" fmla="*/ 0 w 3141961"/>
              <a:gd name="connsiteY3" fmla="*/ 976276 h 1182532"/>
              <a:gd name="connsiteX4" fmla="*/ 6875 w 3141961"/>
              <a:gd name="connsiteY4" fmla="*/ 0 h 1182532"/>
              <a:gd name="connsiteX0" fmla="*/ 661 w 3142622"/>
              <a:gd name="connsiteY0" fmla="*/ 0 h 1595043"/>
              <a:gd name="connsiteX1" fmla="*/ 3142622 w 3142622"/>
              <a:gd name="connsiteY1" fmla="*/ 412511 h 1595043"/>
              <a:gd name="connsiteX2" fmla="*/ 3142622 w 3142622"/>
              <a:gd name="connsiteY2" fmla="*/ 1595043 h 1595043"/>
              <a:gd name="connsiteX3" fmla="*/ 661 w 3142622"/>
              <a:gd name="connsiteY3" fmla="*/ 1388787 h 1595043"/>
              <a:gd name="connsiteX4" fmla="*/ 661 w 3142622"/>
              <a:gd name="connsiteY4" fmla="*/ 0 h 1595043"/>
              <a:gd name="connsiteX0" fmla="*/ 661 w 3156372"/>
              <a:gd name="connsiteY0" fmla="*/ 6875 h 1601918"/>
              <a:gd name="connsiteX1" fmla="*/ 3156372 w 3156372"/>
              <a:gd name="connsiteY1" fmla="*/ 0 h 1601918"/>
              <a:gd name="connsiteX2" fmla="*/ 3142622 w 3156372"/>
              <a:gd name="connsiteY2" fmla="*/ 1601918 h 1601918"/>
              <a:gd name="connsiteX3" fmla="*/ 661 w 3156372"/>
              <a:gd name="connsiteY3" fmla="*/ 1395662 h 1601918"/>
              <a:gd name="connsiteX4" fmla="*/ 661 w 3156372"/>
              <a:gd name="connsiteY4" fmla="*/ 6875 h 1601918"/>
              <a:gd name="connsiteX0" fmla="*/ 661 w 3156372"/>
              <a:gd name="connsiteY0" fmla="*/ 767141 h 1601918"/>
              <a:gd name="connsiteX1" fmla="*/ 3156372 w 3156372"/>
              <a:gd name="connsiteY1" fmla="*/ 0 h 1601918"/>
              <a:gd name="connsiteX2" fmla="*/ 3142622 w 3156372"/>
              <a:gd name="connsiteY2" fmla="*/ 1601918 h 1601918"/>
              <a:gd name="connsiteX3" fmla="*/ 661 w 3156372"/>
              <a:gd name="connsiteY3" fmla="*/ 1395662 h 1601918"/>
              <a:gd name="connsiteX4" fmla="*/ 661 w 3156372"/>
              <a:gd name="connsiteY4" fmla="*/ 767141 h 1601918"/>
              <a:gd name="connsiteX0" fmla="*/ 661 w 3156372"/>
              <a:gd name="connsiteY0" fmla="*/ 613693 h 1601918"/>
              <a:gd name="connsiteX1" fmla="*/ 3156372 w 3156372"/>
              <a:gd name="connsiteY1" fmla="*/ 0 h 1601918"/>
              <a:gd name="connsiteX2" fmla="*/ 3142622 w 3156372"/>
              <a:gd name="connsiteY2" fmla="*/ 1601918 h 1601918"/>
              <a:gd name="connsiteX3" fmla="*/ 661 w 3156372"/>
              <a:gd name="connsiteY3" fmla="*/ 1395662 h 1601918"/>
              <a:gd name="connsiteX4" fmla="*/ 661 w 3156372"/>
              <a:gd name="connsiteY4" fmla="*/ 613693 h 1601918"/>
              <a:gd name="connsiteX0" fmla="*/ 661 w 3142622"/>
              <a:gd name="connsiteY0" fmla="*/ 0 h 988225"/>
              <a:gd name="connsiteX1" fmla="*/ 3136349 w 3142622"/>
              <a:gd name="connsiteY1" fmla="*/ 502295 h 988225"/>
              <a:gd name="connsiteX2" fmla="*/ 3142622 w 3142622"/>
              <a:gd name="connsiteY2" fmla="*/ 988225 h 988225"/>
              <a:gd name="connsiteX3" fmla="*/ 661 w 3142622"/>
              <a:gd name="connsiteY3" fmla="*/ 781969 h 988225"/>
              <a:gd name="connsiteX4" fmla="*/ 661 w 3142622"/>
              <a:gd name="connsiteY4" fmla="*/ 0 h 988225"/>
              <a:gd name="connsiteX0" fmla="*/ 661 w 3149698"/>
              <a:gd name="connsiteY0" fmla="*/ 6874 h 995099"/>
              <a:gd name="connsiteX1" fmla="*/ 3149698 w 3149698"/>
              <a:gd name="connsiteY1" fmla="*/ 0 h 995099"/>
              <a:gd name="connsiteX2" fmla="*/ 3142622 w 3149698"/>
              <a:gd name="connsiteY2" fmla="*/ 995099 h 995099"/>
              <a:gd name="connsiteX3" fmla="*/ 661 w 3149698"/>
              <a:gd name="connsiteY3" fmla="*/ 788843 h 995099"/>
              <a:gd name="connsiteX4" fmla="*/ 661 w 3149698"/>
              <a:gd name="connsiteY4" fmla="*/ 6874 h 995099"/>
              <a:gd name="connsiteX0" fmla="*/ 661 w 3149698"/>
              <a:gd name="connsiteY0" fmla="*/ 64 h 1050002"/>
              <a:gd name="connsiteX1" fmla="*/ 3149698 w 3149698"/>
              <a:gd name="connsiteY1" fmla="*/ 54903 h 1050002"/>
              <a:gd name="connsiteX2" fmla="*/ 3142622 w 3149698"/>
              <a:gd name="connsiteY2" fmla="*/ 1050002 h 1050002"/>
              <a:gd name="connsiteX3" fmla="*/ 661 w 3149698"/>
              <a:gd name="connsiteY3" fmla="*/ 843746 h 1050002"/>
              <a:gd name="connsiteX4" fmla="*/ 661 w 3149698"/>
              <a:gd name="connsiteY4" fmla="*/ 64 h 1050002"/>
              <a:gd name="connsiteX0" fmla="*/ 5715 w 3149037"/>
              <a:gd name="connsiteY0" fmla="*/ 64 h 1050002"/>
              <a:gd name="connsiteX1" fmla="*/ 3149037 w 3149037"/>
              <a:gd name="connsiteY1" fmla="*/ 54903 h 1050002"/>
              <a:gd name="connsiteX2" fmla="*/ 3141961 w 3149037"/>
              <a:gd name="connsiteY2" fmla="*/ 1050002 h 1050002"/>
              <a:gd name="connsiteX3" fmla="*/ 0 w 3149037"/>
              <a:gd name="connsiteY3" fmla="*/ 843746 h 1050002"/>
              <a:gd name="connsiteX4" fmla="*/ 5715 w 3149037"/>
              <a:gd name="connsiteY4" fmla="*/ 64 h 1050002"/>
              <a:gd name="connsiteX0" fmla="*/ 3810 w 3149037"/>
              <a:gd name="connsiteY0" fmla="*/ 67 h 1048014"/>
              <a:gd name="connsiteX1" fmla="*/ 3149037 w 3149037"/>
              <a:gd name="connsiteY1" fmla="*/ 52915 h 1048014"/>
              <a:gd name="connsiteX2" fmla="*/ 3141961 w 3149037"/>
              <a:gd name="connsiteY2" fmla="*/ 1048014 h 1048014"/>
              <a:gd name="connsiteX3" fmla="*/ 0 w 3149037"/>
              <a:gd name="connsiteY3" fmla="*/ 841758 h 1048014"/>
              <a:gd name="connsiteX4" fmla="*/ 3810 w 3149037"/>
              <a:gd name="connsiteY4" fmla="*/ 67 h 1048014"/>
              <a:gd name="connsiteX0" fmla="*/ 263 w 3158190"/>
              <a:gd name="connsiteY0" fmla="*/ 56 h 1058620"/>
              <a:gd name="connsiteX1" fmla="*/ 3158190 w 3158190"/>
              <a:gd name="connsiteY1" fmla="*/ 63521 h 1058620"/>
              <a:gd name="connsiteX2" fmla="*/ 3151114 w 3158190"/>
              <a:gd name="connsiteY2" fmla="*/ 1058620 h 1058620"/>
              <a:gd name="connsiteX3" fmla="*/ 9153 w 3158190"/>
              <a:gd name="connsiteY3" fmla="*/ 852364 h 1058620"/>
              <a:gd name="connsiteX4" fmla="*/ 263 w 3158190"/>
              <a:gd name="connsiteY4" fmla="*/ 56 h 1058620"/>
              <a:gd name="connsiteX0" fmla="*/ 1270 w 3149037"/>
              <a:gd name="connsiteY0" fmla="*/ 56 h 1058620"/>
              <a:gd name="connsiteX1" fmla="*/ 3149037 w 3149037"/>
              <a:gd name="connsiteY1" fmla="*/ 63521 h 1058620"/>
              <a:gd name="connsiteX2" fmla="*/ 3141961 w 3149037"/>
              <a:gd name="connsiteY2" fmla="*/ 1058620 h 1058620"/>
              <a:gd name="connsiteX3" fmla="*/ 0 w 3149037"/>
              <a:gd name="connsiteY3" fmla="*/ 852364 h 1058620"/>
              <a:gd name="connsiteX4" fmla="*/ 1270 w 3149037"/>
              <a:gd name="connsiteY4" fmla="*/ 56 h 1058620"/>
              <a:gd name="connsiteX0" fmla="*/ 596 w 3150268"/>
              <a:gd name="connsiteY0" fmla="*/ 43 h 1082496"/>
              <a:gd name="connsiteX1" fmla="*/ 3150268 w 3150268"/>
              <a:gd name="connsiteY1" fmla="*/ 87397 h 1082496"/>
              <a:gd name="connsiteX2" fmla="*/ 3143192 w 3150268"/>
              <a:gd name="connsiteY2" fmla="*/ 1082496 h 1082496"/>
              <a:gd name="connsiteX3" fmla="*/ 1231 w 3150268"/>
              <a:gd name="connsiteY3" fmla="*/ 876240 h 1082496"/>
              <a:gd name="connsiteX4" fmla="*/ 596 w 3150268"/>
              <a:gd name="connsiteY4" fmla="*/ 43 h 1082496"/>
              <a:gd name="connsiteX0" fmla="*/ 596 w 3150268"/>
              <a:gd name="connsiteY0" fmla="*/ 64 h 1050665"/>
              <a:gd name="connsiteX1" fmla="*/ 3150268 w 3150268"/>
              <a:gd name="connsiteY1" fmla="*/ 55566 h 1050665"/>
              <a:gd name="connsiteX2" fmla="*/ 3143192 w 3150268"/>
              <a:gd name="connsiteY2" fmla="*/ 1050665 h 1050665"/>
              <a:gd name="connsiteX3" fmla="*/ 1231 w 3150268"/>
              <a:gd name="connsiteY3" fmla="*/ 844409 h 1050665"/>
              <a:gd name="connsiteX4" fmla="*/ 596 w 3150268"/>
              <a:gd name="connsiteY4" fmla="*/ 64 h 1050665"/>
              <a:gd name="connsiteX0" fmla="*/ 596 w 3143447"/>
              <a:gd name="connsiteY0" fmla="*/ 0 h 1050601"/>
              <a:gd name="connsiteX1" fmla="*/ 3133123 w 3143447"/>
              <a:gd name="connsiteY1" fmla="*/ 1751 h 1050601"/>
              <a:gd name="connsiteX2" fmla="*/ 3143192 w 3143447"/>
              <a:gd name="connsiteY2" fmla="*/ 1050601 h 1050601"/>
              <a:gd name="connsiteX3" fmla="*/ 1231 w 3143447"/>
              <a:gd name="connsiteY3" fmla="*/ 844345 h 1050601"/>
              <a:gd name="connsiteX4" fmla="*/ 596 w 3143447"/>
              <a:gd name="connsiteY4" fmla="*/ 0 h 1050601"/>
              <a:gd name="connsiteX0" fmla="*/ 596 w 3134290"/>
              <a:gd name="connsiteY0" fmla="*/ 0 h 1050601"/>
              <a:gd name="connsiteX1" fmla="*/ 3133123 w 3134290"/>
              <a:gd name="connsiteY1" fmla="*/ 1751 h 1050601"/>
              <a:gd name="connsiteX2" fmla="*/ 3133667 w 3134290"/>
              <a:gd name="connsiteY2" fmla="*/ 1050601 h 1050601"/>
              <a:gd name="connsiteX3" fmla="*/ 1231 w 3134290"/>
              <a:gd name="connsiteY3" fmla="*/ 844345 h 1050601"/>
              <a:gd name="connsiteX4" fmla="*/ 596 w 3134290"/>
              <a:gd name="connsiteY4" fmla="*/ 0 h 10506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34290" h="1050601">
                <a:moveTo>
                  <a:pt x="596" y="0"/>
                </a:moveTo>
                <a:lnTo>
                  <a:pt x="3133123" y="1751"/>
                </a:lnTo>
                <a:cubicBezTo>
                  <a:pt x="3130764" y="333451"/>
                  <a:pt x="3136026" y="718901"/>
                  <a:pt x="3133667" y="1050601"/>
                </a:cubicBezTo>
                <a:lnTo>
                  <a:pt x="1231" y="844345"/>
                </a:lnTo>
                <a:cubicBezTo>
                  <a:pt x="3523" y="518920"/>
                  <a:pt x="-1696" y="325425"/>
                  <a:pt x="596" y="0"/>
                </a:cubicBezTo>
                <a:close/>
              </a:path>
            </a:pathLst>
          </a:custGeom>
          <a:solidFill>
            <a:srgbClr val="009FE3"/>
          </a:solid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Freihandform 9"/>
          <p:cNvSpPr/>
          <p:nvPr userDrawn="1"/>
        </p:nvSpPr>
        <p:spPr>
          <a:xfrm flipV="1">
            <a:off x="-4965" y="4534442"/>
            <a:ext cx="6016828" cy="610927"/>
          </a:xfrm>
          <a:custGeom>
            <a:avLst/>
            <a:gdLst>
              <a:gd name="connsiteX0" fmla="*/ 0 w 6008914"/>
              <a:gd name="connsiteY0" fmla="*/ 0 h 1182532"/>
              <a:gd name="connsiteX1" fmla="*/ 6008914 w 6008914"/>
              <a:gd name="connsiteY1" fmla="*/ 0 h 1182532"/>
              <a:gd name="connsiteX2" fmla="*/ 6008914 w 6008914"/>
              <a:gd name="connsiteY2" fmla="*/ 1182532 h 1182532"/>
              <a:gd name="connsiteX3" fmla="*/ 0 w 6008914"/>
              <a:gd name="connsiteY3" fmla="*/ 797521 h 1182532"/>
              <a:gd name="connsiteX4" fmla="*/ 0 w 6008914"/>
              <a:gd name="connsiteY4" fmla="*/ 0 h 1182532"/>
              <a:gd name="connsiteX0" fmla="*/ 0 w 6008914"/>
              <a:gd name="connsiteY0" fmla="*/ 0 h 1182532"/>
              <a:gd name="connsiteX1" fmla="*/ 6008914 w 6008914"/>
              <a:gd name="connsiteY1" fmla="*/ 788166 h 1182532"/>
              <a:gd name="connsiteX2" fmla="*/ 6008914 w 6008914"/>
              <a:gd name="connsiteY2" fmla="*/ 1182532 h 1182532"/>
              <a:gd name="connsiteX3" fmla="*/ 0 w 6008914"/>
              <a:gd name="connsiteY3" fmla="*/ 797521 h 1182532"/>
              <a:gd name="connsiteX4" fmla="*/ 0 w 6008914"/>
              <a:gd name="connsiteY4" fmla="*/ 0 h 1182532"/>
              <a:gd name="connsiteX0" fmla="*/ 0 w 6008914"/>
              <a:gd name="connsiteY0" fmla="*/ 0 h 1182532"/>
              <a:gd name="connsiteX1" fmla="*/ 6008914 w 6008914"/>
              <a:gd name="connsiteY1" fmla="*/ 599844 h 1182532"/>
              <a:gd name="connsiteX2" fmla="*/ 6008914 w 6008914"/>
              <a:gd name="connsiteY2" fmla="*/ 1182532 h 1182532"/>
              <a:gd name="connsiteX3" fmla="*/ 0 w 6008914"/>
              <a:gd name="connsiteY3" fmla="*/ 797521 h 1182532"/>
              <a:gd name="connsiteX4" fmla="*/ 0 w 6008914"/>
              <a:gd name="connsiteY4" fmla="*/ 0 h 1182532"/>
              <a:gd name="connsiteX0" fmla="*/ 6683 w 6008914"/>
              <a:gd name="connsiteY0" fmla="*/ 62774 h 582688"/>
              <a:gd name="connsiteX1" fmla="*/ 6008914 w 6008914"/>
              <a:gd name="connsiteY1" fmla="*/ 0 h 582688"/>
              <a:gd name="connsiteX2" fmla="*/ 6008914 w 6008914"/>
              <a:gd name="connsiteY2" fmla="*/ 582688 h 582688"/>
              <a:gd name="connsiteX3" fmla="*/ 0 w 6008914"/>
              <a:gd name="connsiteY3" fmla="*/ 197677 h 582688"/>
              <a:gd name="connsiteX4" fmla="*/ 6683 w 6008914"/>
              <a:gd name="connsiteY4" fmla="*/ 62774 h 582688"/>
              <a:gd name="connsiteX0" fmla="*/ 0 w 6015595"/>
              <a:gd name="connsiteY0" fmla="*/ 0 h 582688"/>
              <a:gd name="connsiteX1" fmla="*/ 6015595 w 6015595"/>
              <a:gd name="connsiteY1" fmla="*/ 0 h 582688"/>
              <a:gd name="connsiteX2" fmla="*/ 6015595 w 6015595"/>
              <a:gd name="connsiteY2" fmla="*/ 582688 h 582688"/>
              <a:gd name="connsiteX3" fmla="*/ 6681 w 6015595"/>
              <a:gd name="connsiteY3" fmla="*/ 197677 h 582688"/>
              <a:gd name="connsiteX4" fmla="*/ 0 w 6015595"/>
              <a:gd name="connsiteY4" fmla="*/ 0 h 582688"/>
              <a:gd name="connsiteX0" fmla="*/ 0 w 6013688"/>
              <a:gd name="connsiteY0" fmla="*/ 0 h 638429"/>
              <a:gd name="connsiteX1" fmla="*/ 6013688 w 6013688"/>
              <a:gd name="connsiteY1" fmla="*/ 55741 h 638429"/>
              <a:gd name="connsiteX2" fmla="*/ 6013688 w 6013688"/>
              <a:gd name="connsiteY2" fmla="*/ 638429 h 638429"/>
              <a:gd name="connsiteX3" fmla="*/ 4774 w 6013688"/>
              <a:gd name="connsiteY3" fmla="*/ 253418 h 638429"/>
              <a:gd name="connsiteX4" fmla="*/ 0 w 6013688"/>
              <a:gd name="connsiteY4" fmla="*/ 0 h 638429"/>
              <a:gd name="connsiteX0" fmla="*/ 0 w 6011781"/>
              <a:gd name="connsiteY0" fmla="*/ 0 h 638429"/>
              <a:gd name="connsiteX1" fmla="*/ 6011781 w 6011781"/>
              <a:gd name="connsiteY1" fmla="*/ 55741 h 638429"/>
              <a:gd name="connsiteX2" fmla="*/ 6011781 w 6011781"/>
              <a:gd name="connsiteY2" fmla="*/ 638429 h 638429"/>
              <a:gd name="connsiteX3" fmla="*/ 2867 w 6011781"/>
              <a:gd name="connsiteY3" fmla="*/ 253418 h 638429"/>
              <a:gd name="connsiteX4" fmla="*/ 0 w 6011781"/>
              <a:gd name="connsiteY4" fmla="*/ 0 h 638429"/>
              <a:gd name="connsiteX0" fmla="*/ 0 w 6011781"/>
              <a:gd name="connsiteY0" fmla="*/ 0 h 638429"/>
              <a:gd name="connsiteX1" fmla="*/ 6011781 w 6011781"/>
              <a:gd name="connsiteY1" fmla="*/ 0 h 638429"/>
              <a:gd name="connsiteX2" fmla="*/ 6011781 w 6011781"/>
              <a:gd name="connsiteY2" fmla="*/ 638429 h 638429"/>
              <a:gd name="connsiteX3" fmla="*/ 2867 w 6011781"/>
              <a:gd name="connsiteY3" fmla="*/ 253418 h 638429"/>
              <a:gd name="connsiteX4" fmla="*/ 0 w 6011781"/>
              <a:gd name="connsiteY4" fmla="*/ 0 h 638429"/>
              <a:gd name="connsiteX0" fmla="*/ 0 w 6011781"/>
              <a:gd name="connsiteY0" fmla="*/ 0 h 638429"/>
              <a:gd name="connsiteX1" fmla="*/ 6011781 w 6011781"/>
              <a:gd name="connsiteY1" fmla="*/ 0 h 638429"/>
              <a:gd name="connsiteX2" fmla="*/ 6011781 w 6011781"/>
              <a:gd name="connsiteY2" fmla="*/ 638429 h 638429"/>
              <a:gd name="connsiteX3" fmla="*/ 2867 w 6011781"/>
              <a:gd name="connsiteY3" fmla="*/ 255408 h 638429"/>
              <a:gd name="connsiteX4" fmla="*/ 0 w 6011781"/>
              <a:gd name="connsiteY4" fmla="*/ 0 h 638429"/>
              <a:gd name="connsiteX0" fmla="*/ 4965 w 6016746"/>
              <a:gd name="connsiteY0" fmla="*/ 0 h 638429"/>
              <a:gd name="connsiteX1" fmla="*/ 6016746 w 6016746"/>
              <a:gd name="connsiteY1" fmla="*/ 0 h 638429"/>
              <a:gd name="connsiteX2" fmla="*/ 6016746 w 6016746"/>
              <a:gd name="connsiteY2" fmla="*/ 638429 h 638429"/>
              <a:gd name="connsiteX3" fmla="*/ 212 w 6016746"/>
              <a:gd name="connsiteY3" fmla="*/ 249436 h 638429"/>
              <a:gd name="connsiteX4" fmla="*/ 4965 w 6016746"/>
              <a:gd name="connsiteY4" fmla="*/ 0 h 6384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16746" h="638429">
                <a:moveTo>
                  <a:pt x="4965" y="0"/>
                </a:moveTo>
                <a:lnTo>
                  <a:pt x="6016746" y="0"/>
                </a:lnTo>
                <a:lnTo>
                  <a:pt x="6016746" y="638429"/>
                </a:lnTo>
                <a:lnTo>
                  <a:pt x="212" y="249436"/>
                </a:lnTo>
                <a:cubicBezTo>
                  <a:pt x="-1379" y="164963"/>
                  <a:pt x="6556" y="84473"/>
                  <a:pt x="4965" y="0"/>
                </a:cubicBezTo>
                <a:close/>
              </a:path>
            </a:pathLst>
          </a:custGeom>
          <a:solidFill>
            <a:srgbClr val="009FE3"/>
          </a:solid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cap="all" baseline="0">
                <a:solidFill>
                  <a:schemeClr val="tx1"/>
                </a:solidFill>
              </a:defRPr>
            </a:lvl1pPr>
          </a:lstStyle>
          <a:p>
            <a:r>
              <a:rPr lang="de-DE"/>
              <a:t>TITEL</a:t>
            </a:r>
          </a:p>
        </p:txBody>
      </p:sp>
      <p:sp>
        <p:nvSpPr>
          <p:cNvPr id="22" name="Datumsplatzhalter 3"/>
          <p:cNvSpPr>
            <a:spLocks noGrp="1"/>
          </p:cNvSpPr>
          <p:nvPr>
            <p:ph type="dt" sz="half" idx="2"/>
          </p:nvPr>
        </p:nvSpPr>
        <p:spPr>
          <a:xfrm>
            <a:off x="0" y="4928400"/>
            <a:ext cx="2133600" cy="165101"/>
          </a:xfrm>
          <a:prstGeom prst="rect">
            <a:avLst/>
          </a:prstGeom>
        </p:spPr>
        <p:txBody>
          <a:bodyPr vert="horz" lIns="180000" tIns="45720" rIns="180000" bIns="45720" rtlCol="0" anchor="ctr"/>
          <a:lstStyle>
            <a:lvl1pPr algn="l">
              <a:defRPr lang="de-DE" sz="700" smtClean="0">
                <a:solidFill>
                  <a:schemeClr val="bg1"/>
                </a:solidFill>
              </a:defRPr>
            </a:lvl1pPr>
          </a:lstStyle>
          <a:p>
            <a:r>
              <a:rPr lang="en-GB"/>
              <a:t>2020-08-17</a:t>
            </a:r>
            <a:endParaRPr lang="de-DE"/>
          </a:p>
        </p:txBody>
      </p:sp>
      <p:sp>
        <p:nvSpPr>
          <p:cNvPr id="23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4928400"/>
            <a:ext cx="2895600" cy="165101"/>
          </a:xfrm>
          <a:prstGeom prst="rect">
            <a:avLst/>
          </a:prstGeom>
        </p:spPr>
        <p:txBody>
          <a:bodyPr vert="horz" lIns="72000" tIns="45720" rIns="72000" bIns="45720" rtlCol="0" anchor="ctr"/>
          <a:lstStyle>
            <a:lvl1pPr algn="ctr">
              <a:defRPr lang="de-DE" sz="700" dirty="0">
                <a:solidFill>
                  <a:schemeClr val="bg1"/>
                </a:solidFill>
              </a:defRPr>
            </a:lvl1pPr>
          </a:lstStyle>
          <a:p>
            <a:r>
              <a:rPr lang="nl-NL"/>
              <a:t>Adels-Contact Elektrotechnische Fabrik GmbH &amp; Co. KG</a:t>
            </a:r>
          </a:p>
        </p:txBody>
      </p:sp>
      <p:sp>
        <p:nvSpPr>
          <p:cNvPr id="16" name="Textplatzhalter 7"/>
          <p:cNvSpPr>
            <a:spLocks noGrp="1"/>
          </p:cNvSpPr>
          <p:nvPr>
            <p:ph type="body" sz="quarter" idx="14"/>
          </p:nvPr>
        </p:nvSpPr>
        <p:spPr>
          <a:xfrm>
            <a:off x="4572000" y="843559"/>
            <a:ext cx="4586091" cy="3296240"/>
          </a:xfrm>
        </p:spPr>
        <p:txBody>
          <a:bodyPr lIns="180000" rIns="180000" anchor="ctr">
            <a:normAutofit/>
          </a:bodyPr>
          <a:lstStyle>
            <a:lvl1pPr>
              <a:defRPr sz="14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12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11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05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050">
                <a:solidFill>
                  <a:schemeClr val="tx2">
                    <a:lumMod val="50000"/>
                  </a:schemeClr>
                </a:solidFill>
              </a:defRPr>
            </a:lvl5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cxnSp>
        <p:nvCxnSpPr>
          <p:cNvPr id="14" name="Gerade Verbindung 13"/>
          <p:cNvCxnSpPr/>
          <p:nvPr userDrawn="1"/>
        </p:nvCxnSpPr>
        <p:spPr>
          <a:xfrm>
            <a:off x="180000" y="90000"/>
            <a:ext cx="0" cy="360000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platzhalter 4"/>
          <p:cNvSpPr>
            <a:spLocks noGrp="1"/>
          </p:cNvSpPr>
          <p:nvPr>
            <p:ph type="body" sz="quarter" idx="18" hasCustomPrompt="1"/>
          </p:nvPr>
        </p:nvSpPr>
        <p:spPr>
          <a:xfrm>
            <a:off x="0" y="514800"/>
            <a:ext cx="6011863" cy="206375"/>
          </a:xfrm>
        </p:spPr>
        <p:txBody>
          <a:bodyPr vert="horz" lIns="360000" tIns="0" rIns="180000" bIns="45720" rtlCol="0" anchor="t">
            <a:noAutofit/>
          </a:bodyPr>
          <a:lstStyle>
            <a:lvl1pPr marL="342900" indent="-342900">
              <a:buNone/>
              <a:defRPr lang="de-DE" sz="1400" cap="all" baseline="0" dirty="0" smtClean="0">
                <a:solidFill>
                  <a:schemeClr val="tx1"/>
                </a:solidFill>
                <a:latin typeface="AdelsFuturaCondensedLight" pitchFamily="50" charset="0"/>
                <a:ea typeface="+mj-ea"/>
                <a:cs typeface="+mj-cs"/>
              </a:defRPr>
            </a:lvl1pPr>
            <a:lvl2pPr>
              <a:defRPr lang="de-DE" sz="1800" dirty="0" smtClean="0">
                <a:solidFill>
                  <a:schemeClr val="tx1"/>
                </a:solidFill>
                <a:latin typeface="+mn-lt"/>
              </a:defRPr>
            </a:lvl2pPr>
            <a:lvl3pPr>
              <a:defRPr lang="de-DE" dirty="0" smtClean="0">
                <a:solidFill>
                  <a:schemeClr val="tx1"/>
                </a:solidFill>
                <a:latin typeface="+mn-lt"/>
              </a:defRPr>
            </a:lvl3pPr>
            <a:lvl4pPr>
              <a:defRPr lang="de-DE" sz="1800" dirty="0" smtClean="0">
                <a:solidFill>
                  <a:schemeClr val="tx1"/>
                </a:solidFill>
                <a:latin typeface="+mn-lt"/>
              </a:defRPr>
            </a:lvl4pPr>
            <a:lvl5pPr>
              <a:defRPr lang="de-DE" sz="1800" dirty="0">
                <a:solidFill>
                  <a:schemeClr val="tx1"/>
                </a:solidFill>
                <a:latin typeface="+mn-lt"/>
              </a:defRPr>
            </a:lvl5pPr>
          </a:lstStyle>
          <a:p>
            <a:pPr marL="0" lvl="0" indent="0"/>
            <a:r>
              <a:rPr lang="de-DE"/>
              <a:t>SUBLINE</a:t>
            </a:r>
          </a:p>
        </p:txBody>
      </p:sp>
      <p:sp>
        <p:nvSpPr>
          <p:cNvPr id="7" name="Bildplatzhalter 6"/>
          <p:cNvSpPr>
            <a:spLocks noGrp="1"/>
          </p:cNvSpPr>
          <p:nvPr>
            <p:ph type="pic" sz="quarter" idx="17"/>
          </p:nvPr>
        </p:nvSpPr>
        <p:spPr>
          <a:xfrm>
            <a:off x="-4763" y="843558"/>
            <a:ext cx="4576763" cy="3690884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de-DE"/>
          </a:p>
        </p:txBody>
      </p:sp>
      <p:pic>
        <p:nvPicPr>
          <p:cNvPr id="17" name="Picture 2" descr="Z:\ADELS 2012\Logos\Adels-Logo-RGB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5600" y="126000"/>
            <a:ext cx="1056994" cy="43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platzhalter 14"/>
          <p:cNvSpPr>
            <a:spLocks noGrp="1"/>
          </p:cNvSpPr>
          <p:nvPr>
            <p:ph type="body" sz="quarter" idx="16"/>
          </p:nvPr>
        </p:nvSpPr>
        <p:spPr>
          <a:xfrm>
            <a:off x="6444209" y="4371950"/>
            <a:ext cx="2701379" cy="576064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1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de-DE"/>
              <a:t>Textmasterformat bearbeiten</a:t>
            </a:r>
          </a:p>
        </p:txBody>
      </p:sp>
      <p:pic>
        <p:nvPicPr>
          <p:cNvPr id="15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28290" y="4450392"/>
            <a:ext cx="160315" cy="443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Foliennummernplatzhalter 5">
            <a:extLst>
              <a:ext uri="{FF2B5EF4-FFF2-40B4-BE49-F238E27FC236}">
                <a16:creationId xmlns:a16="http://schemas.microsoft.com/office/drawing/2014/main" id="{1453D91E-643A-4709-A71E-9BFDBEC630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46122" y="4926929"/>
            <a:ext cx="360040" cy="165101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>
              <a:defRPr lang="de-DE" sz="700" smtClean="0">
                <a:solidFill>
                  <a:schemeClr val="bg1"/>
                </a:solidFill>
              </a:defRPr>
            </a:lvl1pPr>
          </a:lstStyle>
          <a:p>
            <a:pPr algn="r"/>
            <a:fld id="{9685FB39-C308-436A-80AC-4C53FE67B733}" type="slidenum">
              <a:rPr lang="de-DE" smtClean="0"/>
              <a:pPr algn="r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9358256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oße + kleine Textspalt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/>
          <p:cNvSpPr/>
          <p:nvPr userDrawn="1"/>
        </p:nvSpPr>
        <p:spPr>
          <a:xfrm>
            <a:off x="6011863" y="267494"/>
            <a:ext cx="3133057" cy="487600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" name="Freihandform 14"/>
          <p:cNvSpPr/>
          <p:nvPr userDrawn="1"/>
        </p:nvSpPr>
        <p:spPr>
          <a:xfrm flipH="1">
            <a:off x="5987628" y="-71215"/>
            <a:ext cx="3156372" cy="927669"/>
          </a:xfrm>
          <a:custGeom>
            <a:avLst/>
            <a:gdLst>
              <a:gd name="connsiteX0" fmla="*/ 0 w 6008914"/>
              <a:gd name="connsiteY0" fmla="*/ 0 h 1182532"/>
              <a:gd name="connsiteX1" fmla="*/ 6008914 w 6008914"/>
              <a:gd name="connsiteY1" fmla="*/ 0 h 1182532"/>
              <a:gd name="connsiteX2" fmla="*/ 6008914 w 6008914"/>
              <a:gd name="connsiteY2" fmla="*/ 1182532 h 1182532"/>
              <a:gd name="connsiteX3" fmla="*/ 0 w 6008914"/>
              <a:gd name="connsiteY3" fmla="*/ 797521 h 1182532"/>
              <a:gd name="connsiteX4" fmla="*/ 0 w 6008914"/>
              <a:gd name="connsiteY4" fmla="*/ 0 h 1182532"/>
              <a:gd name="connsiteX0" fmla="*/ 2873828 w 6008914"/>
              <a:gd name="connsiteY0" fmla="*/ 0 h 1182532"/>
              <a:gd name="connsiteX1" fmla="*/ 6008914 w 6008914"/>
              <a:gd name="connsiteY1" fmla="*/ 0 h 1182532"/>
              <a:gd name="connsiteX2" fmla="*/ 6008914 w 6008914"/>
              <a:gd name="connsiteY2" fmla="*/ 1182532 h 1182532"/>
              <a:gd name="connsiteX3" fmla="*/ 0 w 6008914"/>
              <a:gd name="connsiteY3" fmla="*/ 797521 h 1182532"/>
              <a:gd name="connsiteX4" fmla="*/ 2873828 w 6008914"/>
              <a:gd name="connsiteY4" fmla="*/ 0 h 1182532"/>
              <a:gd name="connsiteX0" fmla="*/ 6875 w 3141961"/>
              <a:gd name="connsiteY0" fmla="*/ 0 h 1182532"/>
              <a:gd name="connsiteX1" fmla="*/ 3141961 w 3141961"/>
              <a:gd name="connsiteY1" fmla="*/ 0 h 1182532"/>
              <a:gd name="connsiteX2" fmla="*/ 3141961 w 3141961"/>
              <a:gd name="connsiteY2" fmla="*/ 1182532 h 1182532"/>
              <a:gd name="connsiteX3" fmla="*/ 0 w 3141961"/>
              <a:gd name="connsiteY3" fmla="*/ 976276 h 1182532"/>
              <a:gd name="connsiteX4" fmla="*/ 6875 w 3141961"/>
              <a:gd name="connsiteY4" fmla="*/ 0 h 1182532"/>
              <a:gd name="connsiteX0" fmla="*/ 661 w 3142622"/>
              <a:gd name="connsiteY0" fmla="*/ 0 h 1595043"/>
              <a:gd name="connsiteX1" fmla="*/ 3142622 w 3142622"/>
              <a:gd name="connsiteY1" fmla="*/ 412511 h 1595043"/>
              <a:gd name="connsiteX2" fmla="*/ 3142622 w 3142622"/>
              <a:gd name="connsiteY2" fmla="*/ 1595043 h 1595043"/>
              <a:gd name="connsiteX3" fmla="*/ 661 w 3142622"/>
              <a:gd name="connsiteY3" fmla="*/ 1388787 h 1595043"/>
              <a:gd name="connsiteX4" fmla="*/ 661 w 3142622"/>
              <a:gd name="connsiteY4" fmla="*/ 0 h 1595043"/>
              <a:gd name="connsiteX0" fmla="*/ 661 w 3156372"/>
              <a:gd name="connsiteY0" fmla="*/ 6875 h 1601918"/>
              <a:gd name="connsiteX1" fmla="*/ 3156372 w 3156372"/>
              <a:gd name="connsiteY1" fmla="*/ 0 h 1601918"/>
              <a:gd name="connsiteX2" fmla="*/ 3142622 w 3156372"/>
              <a:gd name="connsiteY2" fmla="*/ 1601918 h 1601918"/>
              <a:gd name="connsiteX3" fmla="*/ 661 w 3156372"/>
              <a:gd name="connsiteY3" fmla="*/ 1395662 h 1601918"/>
              <a:gd name="connsiteX4" fmla="*/ 661 w 3156372"/>
              <a:gd name="connsiteY4" fmla="*/ 6875 h 16019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56372" h="1601918">
                <a:moveTo>
                  <a:pt x="661" y="6875"/>
                </a:moveTo>
                <a:lnTo>
                  <a:pt x="3156372" y="0"/>
                </a:lnTo>
                <a:lnTo>
                  <a:pt x="3142622" y="1601918"/>
                </a:lnTo>
                <a:lnTo>
                  <a:pt x="661" y="1395662"/>
                </a:lnTo>
                <a:cubicBezTo>
                  <a:pt x="2953" y="1070237"/>
                  <a:pt x="-1631" y="332300"/>
                  <a:pt x="661" y="6875"/>
                </a:cubicBezTo>
                <a:close/>
              </a:path>
            </a:pathLst>
          </a:custGeom>
          <a:solidFill>
            <a:srgbClr val="009FE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2" name="Freihandform 21"/>
          <p:cNvSpPr/>
          <p:nvPr userDrawn="1"/>
        </p:nvSpPr>
        <p:spPr>
          <a:xfrm flipH="1">
            <a:off x="-1" y="-71214"/>
            <a:ext cx="6011863" cy="1390670"/>
          </a:xfrm>
          <a:custGeom>
            <a:avLst/>
            <a:gdLst>
              <a:gd name="connsiteX0" fmla="*/ 0 w 6008914"/>
              <a:gd name="connsiteY0" fmla="*/ 0 h 1182532"/>
              <a:gd name="connsiteX1" fmla="*/ 6008914 w 6008914"/>
              <a:gd name="connsiteY1" fmla="*/ 0 h 1182532"/>
              <a:gd name="connsiteX2" fmla="*/ 6008914 w 6008914"/>
              <a:gd name="connsiteY2" fmla="*/ 1182532 h 1182532"/>
              <a:gd name="connsiteX3" fmla="*/ 0 w 6008914"/>
              <a:gd name="connsiteY3" fmla="*/ 797521 h 1182532"/>
              <a:gd name="connsiteX4" fmla="*/ 0 w 6008914"/>
              <a:gd name="connsiteY4" fmla="*/ 0 h 1182532"/>
              <a:gd name="connsiteX0" fmla="*/ 0 w 6008914"/>
              <a:gd name="connsiteY0" fmla="*/ 238891 h 1421423"/>
              <a:gd name="connsiteX1" fmla="*/ 6008914 w 6008914"/>
              <a:gd name="connsiteY1" fmla="*/ 0 h 1421423"/>
              <a:gd name="connsiteX2" fmla="*/ 6008914 w 6008914"/>
              <a:gd name="connsiteY2" fmla="*/ 1421423 h 1421423"/>
              <a:gd name="connsiteX3" fmla="*/ 0 w 6008914"/>
              <a:gd name="connsiteY3" fmla="*/ 1036412 h 1421423"/>
              <a:gd name="connsiteX4" fmla="*/ 0 w 6008914"/>
              <a:gd name="connsiteY4" fmla="*/ 238891 h 1421423"/>
              <a:gd name="connsiteX0" fmla="*/ 0 w 6008914"/>
              <a:gd name="connsiteY0" fmla="*/ 0 h 1453275"/>
              <a:gd name="connsiteX1" fmla="*/ 6008914 w 6008914"/>
              <a:gd name="connsiteY1" fmla="*/ 31852 h 1453275"/>
              <a:gd name="connsiteX2" fmla="*/ 6008914 w 6008914"/>
              <a:gd name="connsiteY2" fmla="*/ 1453275 h 1453275"/>
              <a:gd name="connsiteX3" fmla="*/ 0 w 6008914"/>
              <a:gd name="connsiteY3" fmla="*/ 1068264 h 1453275"/>
              <a:gd name="connsiteX4" fmla="*/ 0 w 6008914"/>
              <a:gd name="connsiteY4" fmla="*/ 0 h 1453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08914" h="1453275">
                <a:moveTo>
                  <a:pt x="0" y="0"/>
                </a:moveTo>
                <a:lnTo>
                  <a:pt x="6008914" y="31852"/>
                </a:lnTo>
                <a:lnTo>
                  <a:pt x="6008914" y="1453275"/>
                </a:lnTo>
                <a:lnTo>
                  <a:pt x="0" y="1068264"/>
                </a:lnTo>
                <a:lnTo>
                  <a:pt x="0" y="0"/>
                </a:lnTo>
                <a:close/>
              </a:path>
            </a:pathLst>
          </a:custGeom>
          <a:solidFill>
            <a:srgbClr val="009FE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/>
              <a:t> </a:t>
            </a:r>
          </a:p>
        </p:txBody>
      </p:sp>
      <p:sp>
        <p:nvSpPr>
          <p:cNvPr id="16" name="Textplatzhalter 7"/>
          <p:cNvSpPr>
            <a:spLocks noGrp="1"/>
          </p:cNvSpPr>
          <p:nvPr>
            <p:ph type="body" sz="quarter" idx="14"/>
          </p:nvPr>
        </p:nvSpPr>
        <p:spPr>
          <a:xfrm>
            <a:off x="6011863" y="1131591"/>
            <a:ext cx="3146228" cy="3744416"/>
          </a:xfrm>
        </p:spPr>
        <p:txBody>
          <a:bodyPr lIns="180000" rIns="180000" anchor="ctr">
            <a:normAutofit/>
          </a:bodyPr>
          <a:lstStyle>
            <a:lvl1pPr>
              <a:defRPr sz="1400">
                <a:solidFill>
                  <a:schemeClr val="tx1"/>
                </a:solidFill>
              </a:defRPr>
            </a:lvl1pPr>
            <a:lvl2pPr>
              <a:defRPr sz="1200">
                <a:solidFill>
                  <a:schemeClr val="tx1"/>
                </a:solidFill>
              </a:defRPr>
            </a:lvl2pPr>
            <a:lvl3pPr>
              <a:defRPr sz="1100">
                <a:solidFill>
                  <a:schemeClr val="tx1"/>
                </a:solidFill>
              </a:defRPr>
            </a:lvl3pPr>
            <a:lvl4pPr>
              <a:defRPr sz="1050">
                <a:solidFill>
                  <a:schemeClr val="tx1"/>
                </a:solidFill>
              </a:defRPr>
            </a:lvl4pPr>
            <a:lvl5pPr>
              <a:defRPr sz="1050">
                <a:solidFill>
                  <a:schemeClr val="tx1"/>
                </a:solidFill>
              </a:defRPr>
            </a:lvl5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pic>
        <p:nvPicPr>
          <p:cNvPr id="17" name="Picture 2" descr="Z:\ADELS 2017\Präsentation\Daten\logo-adels-weiss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5789" y="123825"/>
            <a:ext cx="1058824" cy="43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8" name="Gerade Verbindung 17"/>
          <p:cNvCxnSpPr/>
          <p:nvPr userDrawn="1"/>
        </p:nvCxnSpPr>
        <p:spPr>
          <a:xfrm>
            <a:off x="180000" y="90000"/>
            <a:ext cx="0" cy="360000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itelplatzhalter 1"/>
          <p:cNvSpPr>
            <a:spLocks noGrp="1"/>
          </p:cNvSpPr>
          <p:nvPr>
            <p:ph type="title"/>
          </p:nvPr>
        </p:nvSpPr>
        <p:spPr>
          <a:xfrm>
            <a:off x="0" y="0"/>
            <a:ext cx="6001720" cy="511303"/>
          </a:xfrm>
          <a:prstGeom prst="rect">
            <a:avLst/>
          </a:prstGeom>
        </p:spPr>
        <p:txBody>
          <a:bodyPr vert="horz" lIns="360000" tIns="72000" rIns="180000" bIns="45720" rtlCol="0" anchor="ctr" anchorCtr="0">
            <a:noAutofit/>
          </a:bodyPr>
          <a:lstStyle/>
          <a:p>
            <a:pPr marL="0" lvl="0"/>
            <a:r>
              <a:rPr lang="de-DE"/>
              <a:t>TITEL</a:t>
            </a:r>
          </a:p>
        </p:txBody>
      </p:sp>
      <p:sp>
        <p:nvSpPr>
          <p:cNvPr id="20" name="Textplatzhalter 8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14800"/>
            <a:ext cx="6012160" cy="216000"/>
          </a:xfrm>
        </p:spPr>
        <p:txBody>
          <a:bodyPr vert="horz" lIns="360000" tIns="0" rIns="180000" bIns="45720" rtlCol="0" anchor="t">
            <a:noAutofit/>
          </a:bodyPr>
          <a:lstStyle>
            <a:lvl1pPr marL="0" indent="0">
              <a:buNone/>
              <a:defRPr lang="de-DE" sz="1400" cap="all" baseline="0" smtClean="0">
                <a:solidFill>
                  <a:schemeClr val="bg1"/>
                </a:solidFill>
                <a:latin typeface="AdelsFuturaCondensedLight" pitchFamily="50" charset="0"/>
                <a:ea typeface="+mj-ea"/>
                <a:cs typeface="+mj-cs"/>
              </a:defRPr>
            </a:lvl1pPr>
            <a:lvl2pPr>
              <a:defRPr lang="de-DE" sz="1800" smtClean="0">
                <a:solidFill>
                  <a:schemeClr val="tx1"/>
                </a:solidFill>
                <a:latin typeface="+mn-lt"/>
              </a:defRPr>
            </a:lvl2pPr>
            <a:lvl3pPr>
              <a:defRPr lang="de-DE" smtClean="0">
                <a:solidFill>
                  <a:schemeClr val="tx1"/>
                </a:solidFill>
                <a:latin typeface="+mn-lt"/>
              </a:defRPr>
            </a:lvl3pPr>
            <a:lvl4pPr>
              <a:defRPr lang="de-DE" sz="1800" smtClean="0">
                <a:solidFill>
                  <a:schemeClr val="tx1"/>
                </a:solidFill>
                <a:latin typeface="+mn-lt"/>
              </a:defRPr>
            </a:lvl4pPr>
            <a:lvl5pPr>
              <a:defRPr lang="de-DE" sz="1800">
                <a:solidFill>
                  <a:schemeClr val="tx1"/>
                </a:solidFill>
                <a:latin typeface="+mn-lt"/>
              </a:defRPr>
            </a:lvl5pPr>
          </a:lstStyle>
          <a:p>
            <a:r>
              <a:rPr lang="de-DE" sz="1400">
                <a:solidFill>
                  <a:schemeClr val="bg1"/>
                </a:solidFill>
                <a:latin typeface="AdelsFuturaCondensedLight" pitchFamily="50" charset="0"/>
              </a:rPr>
              <a:t>SUBLINE</a:t>
            </a:r>
          </a:p>
        </p:txBody>
      </p:sp>
      <p:sp>
        <p:nvSpPr>
          <p:cNvPr id="21" name="Textplatzhalter 7"/>
          <p:cNvSpPr>
            <a:spLocks noGrp="1"/>
          </p:cNvSpPr>
          <p:nvPr>
            <p:ph type="body" sz="quarter" idx="17"/>
          </p:nvPr>
        </p:nvSpPr>
        <p:spPr>
          <a:xfrm>
            <a:off x="-1" y="1131590"/>
            <a:ext cx="6011863" cy="3744416"/>
          </a:xfrm>
        </p:spPr>
        <p:txBody>
          <a:bodyPr lIns="180000" rIns="180000" anchor="ctr">
            <a:normAutofit/>
          </a:bodyPr>
          <a:lstStyle>
            <a:lvl1pPr>
              <a:defRPr sz="14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12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11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05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050">
                <a:solidFill>
                  <a:schemeClr val="tx2">
                    <a:lumMod val="50000"/>
                  </a:schemeClr>
                </a:solidFill>
              </a:defRPr>
            </a:lvl5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25" name="Datumsplatzhalter 3"/>
          <p:cNvSpPr>
            <a:spLocks noGrp="1"/>
          </p:cNvSpPr>
          <p:nvPr>
            <p:ph type="dt" sz="half" idx="2"/>
          </p:nvPr>
        </p:nvSpPr>
        <p:spPr>
          <a:xfrm>
            <a:off x="0" y="4928400"/>
            <a:ext cx="2133600" cy="165101"/>
          </a:xfrm>
          <a:prstGeom prst="rect">
            <a:avLst/>
          </a:prstGeom>
        </p:spPr>
        <p:txBody>
          <a:bodyPr vert="horz" lIns="180000" tIns="45720" rIns="180000" bIns="45720" rtlCol="0" anchor="ctr"/>
          <a:lstStyle>
            <a:lvl1pPr algn="l">
              <a:defRPr lang="de-DE" sz="700" smtClean="0">
                <a:solidFill>
                  <a:schemeClr val="accent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GB"/>
              <a:t>2020-08-17</a:t>
            </a:r>
            <a:endParaRPr lang="de-DE"/>
          </a:p>
        </p:txBody>
      </p:sp>
      <p:sp>
        <p:nvSpPr>
          <p:cNvPr id="26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4928400"/>
            <a:ext cx="2895600" cy="165101"/>
          </a:xfrm>
          <a:prstGeom prst="rect">
            <a:avLst/>
          </a:prstGeom>
        </p:spPr>
        <p:txBody>
          <a:bodyPr vert="horz" lIns="72000" tIns="45720" rIns="72000" bIns="45720" rtlCol="0" anchor="ctr"/>
          <a:lstStyle>
            <a:lvl1pPr algn="ctr">
              <a:defRPr lang="de-DE" sz="700" dirty="0">
                <a:solidFill>
                  <a:schemeClr val="accent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nl-NL"/>
              <a:t>Adels-Contact Elektrotechnische Fabrik GmbH &amp; Co. KG</a:t>
            </a:r>
          </a:p>
        </p:txBody>
      </p:sp>
      <p:sp>
        <p:nvSpPr>
          <p:cNvPr id="14" name="Foliennummernplatzhalter 5">
            <a:extLst>
              <a:ext uri="{FF2B5EF4-FFF2-40B4-BE49-F238E27FC236}">
                <a16:creationId xmlns:a16="http://schemas.microsoft.com/office/drawing/2014/main" id="{2DA17BCF-A4A0-49A5-BCB8-73008A73CD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46122" y="4926929"/>
            <a:ext cx="360040" cy="165101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>
              <a:defRPr lang="de-DE" sz="700" smtClean="0">
                <a:solidFill>
                  <a:srgbClr val="595959"/>
                </a:solidFill>
              </a:defRPr>
            </a:lvl1pPr>
          </a:lstStyle>
          <a:p>
            <a:pPr algn="r"/>
            <a:fld id="{9685FB39-C308-436A-80AC-4C53FE67B733}" type="slidenum">
              <a:rPr lang="de-DE" smtClean="0"/>
              <a:pPr algn="r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4211295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oße + kleine Textspalt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" descr="Z:\ADELS 2012\Logos\Adels-Logo-RGB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5600" y="126000"/>
            <a:ext cx="1056994" cy="43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Freihandform 19"/>
          <p:cNvSpPr/>
          <p:nvPr userDrawn="1"/>
        </p:nvSpPr>
        <p:spPr>
          <a:xfrm flipV="1">
            <a:off x="5988829" y="699542"/>
            <a:ext cx="3169263" cy="4462994"/>
          </a:xfrm>
          <a:custGeom>
            <a:avLst/>
            <a:gdLst>
              <a:gd name="connsiteX0" fmla="*/ 0 w 6008914"/>
              <a:gd name="connsiteY0" fmla="*/ 0 h 1182532"/>
              <a:gd name="connsiteX1" fmla="*/ 6008914 w 6008914"/>
              <a:gd name="connsiteY1" fmla="*/ 0 h 1182532"/>
              <a:gd name="connsiteX2" fmla="*/ 6008914 w 6008914"/>
              <a:gd name="connsiteY2" fmla="*/ 1182532 h 1182532"/>
              <a:gd name="connsiteX3" fmla="*/ 0 w 6008914"/>
              <a:gd name="connsiteY3" fmla="*/ 797521 h 1182532"/>
              <a:gd name="connsiteX4" fmla="*/ 0 w 6008914"/>
              <a:gd name="connsiteY4" fmla="*/ 0 h 1182532"/>
              <a:gd name="connsiteX0" fmla="*/ 2873828 w 6008914"/>
              <a:gd name="connsiteY0" fmla="*/ 0 h 1182532"/>
              <a:gd name="connsiteX1" fmla="*/ 6008914 w 6008914"/>
              <a:gd name="connsiteY1" fmla="*/ 0 h 1182532"/>
              <a:gd name="connsiteX2" fmla="*/ 6008914 w 6008914"/>
              <a:gd name="connsiteY2" fmla="*/ 1182532 h 1182532"/>
              <a:gd name="connsiteX3" fmla="*/ 0 w 6008914"/>
              <a:gd name="connsiteY3" fmla="*/ 797521 h 1182532"/>
              <a:gd name="connsiteX4" fmla="*/ 2873828 w 6008914"/>
              <a:gd name="connsiteY4" fmla="*/ 0 h 1182532"/>
              <a:gd name="connsiteX0" fmla="*/ 6875 w 3141961"/>
              <a:gd name="connsiteY0" fmla="*/ 0 h 1182532"/>
              <a:gd name="connsiteX1" fmla="*/ 3141961 w 3141961"/>
              <a:gd name="connsiteY1" fmla="*/ 0 h 1182532"/>
              <a:gd name="connsiteX2" fmla="*/ 3141961 w 3141961"/>
              <a:gd name="connsiteY2" fmla="*/ 1182532 h 1182532"/>
              <a:gd name="connsiteX3" fmla="*/ 0 w 3141961"/>
              <a:gd name="connsiteY3" fmla="*/ 976276 h 1182532"/>
              <a:gd name="connsiteX4" fmla="*/ 6875 w 3141961"/>
              <a:gd name="connsiteY4" fmla="*/ 0 h 1182532"/>
              <a:gd name="connsiteX0" fmla="*/ 661 w 3142622"/>
              <a:gd name="connsiteY0" fmla="*/ 0 h 1595043"/>
              <a:gd name="connsiteX1" fmla="*/ 3142622 w 3142622"/>
              <a:gd name="connsiteY1" fmla="*/ 412511 h 1595043"/>
              <a:gd name="connsiteX2" fmla="*/ 3142622 w 3142622"/>
              <a:gd name="connsiteY2" fmla="*/ 1595043 h 1595043"/>
              <a:gd name="connsiteX3" fmla="*/ 661 w 3142622"/>
              <a:gd name="connsiteY3" fmla="*/ 1388787 h 1595043"/>
              <a:gd name="connsiteX4" fmla="*/ 661 w 3142622"/>
              <a:gd name="connsiteY4" fmla="*/ 0 h 1595043"/>
              <a:gd name="connsiteX0" fmla="*/ 661 w 3156372"/>
              <a:gd name="connsiteY0" fmla="*/ 6875 h 1601918"/>
              <a:gd name="connsiteX1" fmla="*/ 3156372 w 3156372"/>
              <a:gd name="connsiteY1" fmla="*/ 0 h 1601918"/>
              <a:gd name="connsiteX2" fmla="*/ 3142622 w 3156372"/>
              <a:gd name="connsiteY2" fmla="*/ 1601918 h 1601918"/>
              <a:gd name="connsiteX3" fmla="*/ 661 w 3156372"/>
              <a:gd name="connsiteY3" fmla="*/ 1395662 h 1601918"/>
              <a:gd name="connsiteX4" fmla="*/ 661 w 3156372"/>
              <a:gd name="connsiteY4" fmla="*/ 6875 h 1601918"/>
              <a:gd name="connsiteX0" fmla="*/ 661 w 3156372"/>
              <a:gd name="connsiteY0" fmla="*/ 767141 h 1601918"/>
              <a:gd name="connsiteX1" fmla="*/ 3156372 w 3156372"/>
              <a:gd name="connsiteY1" fmla="*/ 0 h 1601918"/>
              <a:gd name="connsiteX2" fmla="*/ 3142622 w 3156372"/>
              <a:gd name="connsiteY2" fmla="*/ 1601918 h 1601918"/>
              <a:gd name="connsiteX3" fmla="*/ 661 w 3156372"/>
              <a:gd name="connsiteY3" fmla="*/ 1395662 h 1601918"/>
              <a:gd name="connsiteX4" fmla="*/ 661 w 3156372"/>
              <a:gd name="connsiteY4" fmla="*/ 767141 h 1601918"/>
              <a:gd name="connsiteX0" fmla="*/ 661 w 3156372"/>
              <a:gd name="connsiteY0" fmla="*/ 613693 h 1601918"/>
              <a:gd name="connsiteX1" fmla="*/ 3156372 w 3156372"/>
              <a:gd name="connsiteY1" fmla="*/ 0 h 1601918"/>
              <a:gd name="connsiteX2" fmla="*/ 3142622 w 3156372"/>
              <a:gd name="connsiteY2" fmla="*/ 1601918 h 1601918"/>
              <a:gd name="connsiteX3" fmla="*/ 661 w 3156372"/>
              <a:gd name="connsiteY3" fmla="*/ 1395662 h 1601918"/>
              <a:gd name="connsiteX4" fmla="*/ 661 w 3156372"/>
              <a:gd name="connsiteY4" fmla="*/ 613693 h 1601918"/>
              <a:gd name="connsiteX0" fmla="*/ 661 w 3142622"/>
              <a:gd name="connsiteY0" fmla="*/ 0 h 988225"/>
              <a:gd name="connsiteX1" fmla="*/ 3136349 w 3142622"/>
              <a:gd name="connsiteY1" fmla="*/ 502295 h 988225"/>
              <a:gd name="connsiteX2" fmla="*/ 3142622 w 3142622"/>
              <a:gd name="connsiteY2" fmla="*/ 988225 h 988225"/>
              <a:gd name="connsiteX3" fmla="*/ 661 w 3142622"/>
              <a:gd name="connsiteY3" fmla="*/ 781969 h 988225"/>
              <a:gd name="connsiteX4" fmla="*/ 661 w 3142622"/>
              <a:gd name="connsiteY4" fmla="*/ 0 h 988225"/>
              <a:gd name="connsiteX0" fmla="*/ 661 w 3149698"/>
              <a:gd name="connsiteY0" fmla="*/ 6874 h 995099"/>
              <a:gd name="connsiteX1" fmla="*/ 3149698 w 3149698"/>
              <a:gd name="connsiteY1" fmla="*/ 0 h 995099"/>
              <a:gd name="connsiteX2" fmla="*/ 3142622 w 3149698"/>
              <a:gd name="connsiteY2" fmla="*/ 995099 h 995099"/>
              <a:gd name="connsiteX3" fmla="*/ 661 w 3149698"/>
              <a:gd name="connsiteY3" fmla="*/ 788843 h 995099"/>
              <a:gd name="connsiteX4" fmla="*/ 661 w 3149698"/>
              <a:gd name="connsiteY4" fmla="*/ 6874 h 995099"/>
              <a:gd name="connsiteX0" fmla="*/ 202 w 3162588"/>
              <a:gd name="connsiteY0" fmla="*/ 0 h 4419885"/>
              <a:gd name="connsiteX1" fmla="*/ 3162588 w 3162588"/>
              <a:gd name="connsiteY1" fmla="*/ 3424786 h 4419885"/>
              <a:gd name="connsiteX2" fmla="*/ 3155512 w 3162588"/>
              <a:gd name="connsiteY2" fmla="*/ 4419885 h 4419885"/>
              <a:gd name="connsiteX3" fmla="*/ 13551 w 3162588"/>
              <a:gd name="connsiteY3" fmla="*/ 4213629 h 4419885"/>
              <a:gd name="connsiteX4" fmla="*/ 202 w 3162588"/>
              <a:gd name="connsiteY4" fmla="*/ 0 h 4419885"/>
              <a:gd name="connsiteX0" fmla="*/ 202 w 3169263"/>
              <a:gd name="connsiteY0" fmla="*/ 0 h 4419885"/>
              <a:gd name="connsiteX1" fmla="*/ 3169263 w 3169263"/>
              <a:gd name="connsiteY1" fmla="*/ 28001 h 4419885"/>
              <a:gd name="connsiteX2" fmla="*/ 3155512 w 3169263"/>
              <a:gd name="connsiteY2" fmla="*/ 4419885 h 4419885"/>
              <a:gd name="connsiteX3" fmla="*/ 13551 w 3169263"/>
              <a:gd name="connsiteY3" fmla="*/ 4213629 h 4419885"/>
              <a:gd name="connsiteX4" fmla="*/ 202 w 3169263"/>
              <a:gd name="connsiteY4" fmla="*/ 0 h 4419885"/>
              <a:gd name="connsiteX0" fmla="*/ 310 w 3162697"/>
              <a:gd name="connsiteY0" fmla="*/ 6873 h 4391884"/>
              <a:gd name="connsiteX1" fmla="*/ 3162697 w 3162697"/>
              <a:gd name="connsiteY1" fmla="*/ 0 h 4391884"/>
              <a:gd name="connsiteX2" fmla="*/ 3148946 w 3162697"/>
              <a:gd name="connsiteY2" fmla="*/ 4391884 h 4391884"/>
              <a:gd name="connsiteX3" fmla="*/ 6985 w 3162697"/>
              <a:gd name="connsiteY3" fmla="*/ 4185628 h 4391884"/>
              <a:gd name="connsiteX4" fmla="*/ 310 w 3162697"/>
              <a:gd name="connsiteY4" fmla="*/ 6873 h 4391884"/>
              <a:gd name="connsiteX0" fmla="*/ 310 w 3162697"/>
              <a:gd name="connsiteY0" fmla="*/ 6873 h 4391884"/>
              <a:gd name="connsiteX1" fmla="*/ 3162697 w 3162697"/>
              <a:gd name="connsiteY1" fmla="*/ 0 h 4391884"/>
              <a:gd name="connsiteX2" fmla="*/ 3148946 w 3162697"/>
              <a:gd name="connsiteY2" fmla="*/ 4391884 h 4391884"/>
              <a:gd name="connsiteX3" fmla="*/ 6985 w 3162697"/>
              <a:gd name="connsiteY3" fmla="*/ 4185628 h 4391884"/>
              <a:gd name="connsiteX4" fmla="*/ 310 w 3162697"/>
              <a:gd name="connsiteY4" fmla="*/ 6873 h 4391884"/>
              <a:gd name="connsiteX0" fmla="*/ 202 w 3169263"/>
              <a:gd name="connsiteY0" fmla="*/ 0 h 4405936"/>
              <a:gd name="connsiteX1" fmla="*/ 3169263 w 3169263"/>
              <a:gd name="connsiteY1" fmla="*/ 14052 h 4405936"/>
              <a:gd name="connsiteX2" fmla="*/ 3155512 w 3169263"/>
              <a:gd name="connsiteY2" fmla="*/ 4405936 h 4405936"/>
              <a:gd name="connsiteX3" fmla="*/ 13551 w 3169263"/>
              <a:gd name="connsiteY3" fmla="*/ 4199680 h 4405936"/>
              <a:gd name="connsiteX4" fmla="*/ 202 w 3169263"/>
              <a:gd name="connsiteY4" fmla="*/ 0 h 4405936"/>
              <a:gd name="connsiteX0" fmla="*/ 6674 w 3155712"/>
              <a:gd name="connsiteY0" fmla="*/ 0 h 4405936"/>
              <a:gd name="connsiteX1" fmla="*/ 3155712 w 3155712"/>
              <a:gd name="connsiteY1" fmla="*/ 14052 h 4405936"/>
              <a:gd name="connsiteX2" fmla="*/ 3141961 w 3155712"/>
              <a:gd name="connsiteY2" fmla="*/ 4405936 h 4405936"/>
              <a:gd name="connsiteX3" fmla="*/ 0 w 3155712"/>
              <a:gd name="connsiteY3" fmla="*/ 4199680 h 4405936"/>
              <a:gd name="connsiteX4" fmla="*/ 6674 w 3155712"/>
              <a:gd name="connsiteY4" fmla="*/ 0 h 4405936"/>
              <a:gd name="connsiteX0" fmla="*/ 202 w 3169263"/>
              <a:gd name="connsiteY0" fmla="*/ 0 h 4398961"/>
              <a:gd name="connsiteX1" fmla="*/ 3169263 w 3169263"/>
              <a:gd name="connsiteY1" fmla="*/ 7077 h 4398961"/>
              <a:gd name="connsiteX2" fmla="*/ 3155512 w 3169263"/>
              <a:gd name="connsiteY2" fmla="*/ 4398961 h 4398961"/>
              <a:gd name="connsiteX3" fmla="*/ 13551 w 3169263"/>
              <a:gd name="connsiteY3" fmla="*/ 4192705 h 4398961"/>
              <a:gd name="connsiteX4" fmla="*/ 202 w 3169263"/>
              <a:gd name="connsiteY4" fmla="*/ 0 h 4398961"/>
              <a:gd name="connsiteX0" fmla="*/ 202 w 3169263"/>
              <a:gd name="connsiteY0" fmla="*/ 0 h 4657032"/>
              <a:gd name="connsiteX1" fmla="*/ 3169263 w 3169263"/>
              <a:gd name="connsiteY1" fmla="*/ 265148 h 4657032"/>
              <a:gd name="connsiteX2" fmla="*/ 3155512 w 3169263"/>
              <a:gd name="connsiteY2" fmla="*/ 4657032 h 4657032"/>
              <a:gd name="connsiteX3" fmla="*/ 13551 w 3169263"/>
              <a:gd name="connsiteY3" fmla="*/ 4450776 h 4657032"/>
              <a:gd name="connsiteX4" fmla="*/ 202 w 3169263"/>
              <a:gd name="connsiteY4" fmla="*/ 0 h 4657032"/>
              <a:gd name="connsiteX0" fmla="*/ 202 w 3169263"/>
              <a:gd name="connsiteY0" fmla="*/ 6874 h 4663906"/>
              <a:gd name="connsiteX1" fmla="*/ 3169263 w 3169263"/>
              <a:gd name="connsiteY1" fmla="*/ 0 h 4663906"/>
              <a:gd name="connsiteX2" fmla="*/ 3155512 w 3169263"/>
              <a:gd name="connsiteY2" fmla="*/ 4663906 h 4663906"/>
              <a:gd name="connsiteX3" fmla="*/ 13551 w 3169263"/>
              <a:gd name="connsiteY3" fmla="*/ 4457650 h 4663906"/>
              <a:gd name="connsiteX4" fmla="*/ 202 w 3169263"/>
              <a:gd name="connsiteY4" fmla="*/ 6874 h 46639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69263" h="4663906">
                <a:moveTo>
                  <a:pt x="202" y="6874"/>
                </a:moveTo>
                <a:lnTo>
                  <a:pt x="3169263" y="0"/>
                </a:lnTo>
                <a:cubicBezTo>
                  <a:pt x="3166904" y="331700"/>
                  <a:pt x="3157871" y="4332206"/>
                  <a:pt x="3155512" y="4663906"/>
                </a:cubicBezTo>
                <a:lnTo>
                  <a:pt x="13551" y="4457650"/>
                </a:lnTo>
                <a:cubicBezTo>
                  <a:pt x="15843" y="4132225"/>
                  <a:pt x="-2090" y="332299"/>
                  <a:pt x="202" y="6874"/>
                </a:cubicBezTo>
                <a:close/>
              </a:path>
            </a:pathLst>
          </a:custGeom>
          <a:solidFill>
            <a:srgbClr val="009FE3"/>
          </a:solid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1" name="Freihandform 20"/>
          <p:cNvSpPr/>
          <p:nvPr userDrawn="1"/>
        </p:nvSpPr>
        <p:spPr>
          <a:xfrm flipV="1">
            <a:off x="-13349" y="1094188"/>
            <a:ext cx="6021741" cy="4068350"/>
          </a:xfrm>
          <a:custGeom>
            <a:avLst/>
            <a:gdLst>
              <a:gd name="connsiteX0" fmla="*/ 0 w 6008914"/>
              <a:gd name="connsiteY0" fmla="*/ 0 h 1182532"/>
              <a:gd name="connsiteX1" fmla="*/ 6008914 w 6008914"/>
              <a:gd name="connsiteY1" fmla="*/ 0 h 1182532"/>
              <a:gd name="connsiteX2" fmla="*/ 6008914 w 6008914"/>
              <a:gd name="connsiteY2" fmla="*/ 1182532 h 1182532"/>
              <a:gd name="connsiteX3" fmla="*/ 0 w 6008914"/>
              <a:gd name="connsiteY3" fmla="*/ 797521 h 1182532"/>
              <a:gd name="connsiteX4" fmla="*/ 0 w 6008914"/>
              <a:gd name="connsiteY4" fmla="*/ 0 h 1182532"/>
              <a:gd name="connsiteX0" fmla="*/ 0 w 6008914"/>
              <a:gd name="connsiteY0" fmla="*/ 0 h 1182532"/>
              <a:gd name="connsiteX1" fmla="*/ 6008914 w 6008914"/>
              <a:gd name="connsiteY1" fmla="*/ 788166 h 1182532"/>
              <a:gd name="connsiteX2" fmla="*/ 6008914 w 6008914"/>
              <a:gd name="connsiteY2" fmla="*/ 1182532 h 1182532"/>
              <a:gd name="connsiteX3" fmla="*/ 0 w 6008914"/>
              <a:gd name="connsiteY3" fmla="*/ 797521 h 1182532"/>
              <a:gd name="connsiteX4" fmla="*/ 0 w 6008914"/>
              <a:gd name="connsiteY4" fmla="*/ 0 h 1182532"/>
              <a:gd name="connsiteX0" fmla="*/ 0 w 6008914"/>
              <a:gd name="connsiteY0" fmla="*/ 0 h 1182532"/>
              <a:gd name="connsiteX1" fmla="*/ 6008914 w 6008914"/>
              <a:gd name="connsiteY1" fmla="*/ 599844 h 1182532"/>
              <a:gd name="connsiteX2" fmla="*/ 6008914 w 6008914"/>
              <a:gd name="connsiteY2" fmla="*/ 1182532 h 1182532"/>
              <a:gd name="connsiteX3" fmla="*/ 0 w 6008914"/>
              <a:gd name="connsiteY3" fmla="*/ 797521 h 1182532"/>
              <a:gd name="connsiteX4" fmla="*/ 0 w 6008914"/>
              <a:gd name="connsiteY4" fmla="*/ 0 h 1182532"/>
              <a:gd name="connsiteX0" fmla="*/ 6683 w 6008914"/>
              <a:gd name="connsiteY0" fmla="*/ 62774 h 582688"/>
              <a:gd name="connsiteX1" fmla="*/ 6008914 w 6008914"/>
              <a:gd name="connsiteY1" fmla="*/ 0 h 582688"/>
              <a:gd name="connsiteX2" fmla="*/ 6008914 w 6008914"/>
              <a:gd name="connsiteY2" fmla="*/ 582688 h 582688"/>
              <a:gd name="connsiteX3" fmla="*/ 0 w 6008914"/>
              <a:gd name="connsiteY3" fmla="*/ 197677 h 582688"/>
              <a:gd name="connsiteX4" fmla="*/ 6683 w 6008914"/>
              <a:gd name="connsiteY4" fmla="*/ 62774 h 582688"/>
              <a:gd name="connsiteX0" fmla="*/ 0 w 6015595"/>
              <a:gd name="connsiteY0" fmla="*/ 0 h 582688"/>
              <a:gd name="connsiteX1" fmla="*/ 6015595 w 6015595"/>
              <a:gd name="connsiteY1" fmla="*/ 0 h 582688"/>
              <a:gd name="connsiteX2" fmla="*/ 6015595 w 6015595"/>
              <a:gd name="connsiteY2" fmla="*/ 582688 h 582688"/>
              <a:gd name="connsiteX3" fmla="*/ 6681 w 6015595"/>
              <a:gd name="connsiteY3" fmla="*/ 197677 h 582688"/>
              <a:gd name="connsiteX4" fmla="*/ 0 w 6015595"/>
              <a:gd name="connsiteY4" fmla="*/ 0 h 582688"/>
              <a:gd name="connsiteX0" fmla="*/ 0 w 6015595"/>
              <a:gd name="connsiteY0" fmla="*/ 0 h 3965524"/>
              <a:gd name="connsiteX1" fmla="*/ 6015595 w 6015595"/>
              <a:gd name="connsiteY1" fmla="*/ 3382836 h 3965524"/>
              <a:gd name="connsiteX2" fmla="*/ 6015595 w 6015595"/>
              <a:gd name="connsiteY2" fmla="*/ 3965524 h 3965524"/>
              <a:gd name="connsiteX3" fmla="*/ 6681 w 6015595"/>
              <a:gd name="connsiteY3" fmla="*/ 3580513 h 3965524"/>
              <a:gd name="connsiteX4" fmla="*/ 0 w 6015595"/>
              <a:gd name="connsiteY4" fmla="*/ 0 h 3965524"/>
              <a:gd name="connsiteX0" fmla="*/ 0 w 6015595"/>
              <a:gd name="connsiteY0" fmla="*/ 27900 h 3993424"/>
              <a:gd name="connsiteX1" fmla="*/ 5995547 w 6015595"/>
              <a:gd name="connsiteY1" fmla="*/ 0 h 3993424"/>
              <a:gd name="connsiteX2" fmla="*/ 6015595 w 6015595"/>
              <a:gd name="connsiteY2" fmla="*/ 3993424 h 3993424"/>
              <a:gd name="connsiteX3" fmla="*/ 6681 w 6015595"/>
              <a:gd name="connsiteY3" fmla="*/ 3608413 h 3993424"/>
              <a:gd name="connsiteX4" fmla="*/ 0 w 6015595"/>
              <a:gd name="connsiteY4" fmla="*/ 27900 h 3993424"/>
              <a:gd name="connsiteX0" fmla="*/ 0 w 6022277"/>
              <a:gd name="connsiteY0" fmla="*/ 34875 h 4000399"/>
              <a:gd name="connsiteX1" fmla="*/ 6022277 w 6022277"/>
              <a:gd name="connsiteY1" fmla="*/ 0 h 4000399"/>
              <a:gd name="connsiteX2" fmla="*/ 6015595 w 6022277"/>
              <a:gd name="connsiteY2" fmla="*/ 4000399 h 4000399"/>
              <a:gd name="connsiteX3" fmla="*/ 6681 w 6022277"/>
              <a:gd name="connsiteY3" fmla="*/ 3615388 h 4000399"/>
              <a:gd name="connsiteX4" fmla="*/ 0 w 6022277"/>
              <a:gd name="connsiteY4" fmla="*/ 34875 h 4000399"/>
              <a:gd name="connsiteX0" fmla="*/ 0 w 6022277"/>
              <a:gd name="connsiteY0" fmla="*/ 27901 h 4000399"/>
              <a:gd name="connsiteX1" fmla="*/ 6022277 w 6022277"/>
              <a:gd name="connsiteY1" fmla="*/ 0 h 4000399"/>
              <a:gd name="connsiteX2" fmla="*/ 6015595 w 6022277"/>
              <a:gd name="connsiteY2" fmla="*/ 4000399 h 4000399"/>
              <a:gd name="connsiteX3" fmla="*/ 6681 w 6022277"/>
              <a:gd name="connsiteY3" fmla="*/ 3615388 h 4000399"/>
              <a:gd name="connsiteX4" fmla="*/ 0 w 6022277"/>
              <a:gd name="connsiteY4" fmla="*/ 27901 h 4000399"/>
              <a:gd name="connsiteX0" fmla="*/ 0 w 6028959"/>
              <a:gd name="connsiteY0" fmla="*/ 0 h 4244519"/>
              <a:gd name="connsiteX1" fmla="*/ 6028959 w 6028959"/>
              <a:gd name="connsiteY1" fmla="*/ 244120 h 4244519"/>
              <a:gd name="connsiteX2" fmla="*/ 6022277 w 6028959"/>
              <a:gd name="connsiteY2" fmla="*/ 4244519 h 4244519"/>
              <a:gd name="connsiteX3" fmla="*/ 13363 w 6028959"/>
              <a:gd name="connsiteY3" fmla="*/ 3859508 h 4244519"/>
              <a:gd name="connsiteX4" fmla="*/ 0 w 6028959"/>
              <a:gd name="connsiteY4" fmla="*/ 0 h 4244519"/>
              <a:gd name="connsiteX0" fmla="*/ 0 w 6028959"/>
              <a:gd name="connsiteY0" fmla="*/ 6977 h 4251496"/>
              <a:gd name="connsiteX1" fmla="*/ 6028959 w 6028959"/>
              <a:gd name="connsiteY1" fmla="*/ 0 h 4251496"/>
              <a:gd name="connsiteX2" fmla="*/ 6022277 w 6028959"/>
              <a:gd name="connsiteY2" fmla="*/ 4251496 h 4251496"/>
              <a:gd name="connsiteX3" fmla="*/ 13363 w 6028959"/>
              <a:gd name="connsiteY3" fmla="*/ 3866485 h 4251496"/>
              <a:gd name="connsiteX4" fmla="*/ 0 w 6028959"/>
              <a:gd name="connsiteY4" fmla="*/ 6977 h 4251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28959" h="4251496">
                <a:moveTo>
                  <a:pt x="0" y="6977"/>
                </a:moveTo>
                <a:lnTo>
                  <a:pt x="6028959" y="0"/>
                </a:lnTo>
                <a:cubicBezTo>
                  <a:pt x="6026732" y="1333466"/>
                  <a:pt x="6024504" y="2918030"/>
                  <a:pt x="6022277" y="4251496"/>
                </a:cubicBezTo>
                <a:lnTo>
                  <a:pt x="13363" y="3866485"/>
                </a:lnTo>
                <a:cubicBezTo>
                  <a:pt x="8909" y="2579982"/>
                  <a:pt x="4454" y="1293480"/>
                  <a:pt x="0" y="6977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cap="all" baseline="0">
                <a:solidFill>
                  <a:schemeClr val="tx1"/>
                </a:solidFill>
              </a:defRPr>
            </a:lvl1pPr>
          </a:lstStyle>
          <a:p>
            <a:r>
              <a:rPr lang="de-DE"/>
              <a:t>TITEL</a:t>
            </a:r>
          </a:p>
        </p:txBody>
      </p:sp>
      <p:cxnSp>
        <p:nvCxnSpPr>
          <p:cNvPr id="14" name="Gerade Verbindung 13"/>
          <p:cNvCxnSpPr/>
          <p:nvPr userDrawn="1"/>
        </p:nvCxnSpPr>
        <p:spPr>
          <a:xfrm>
            <a:off x="180000" y="90000"/>
            <a:ext cx="0" cy="360000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platzhalter 4"/>
          <p:cNvSpPr>
            <a:spLocks noGrp="1"/>
          </p:cNvSpPr>
          <p:nvPr>
            <p:ph type="body" sz="quarter" idx="18" hasCustomPrompt="1"/>
          </p:nvPr>
        </p:nvSpPr>
        <p:spPr>
          <a:xfrm>
            <a:off x="0" y="514800"/>
            <a:ext cx="6011863" cy="206375"/>
          </a:xfrm>
        </p:spPr>
        <p:txBody>
          <a:bodyPr vert="horz" lIns="360000" tIns="0" rIns="180000" bIns="45720" rtlCol="0" anchor="t">
            <a:noAutofit/>
          </a:bodyPr>
          <a:lstStyle>
            <a:lvl1pPr marL="342900" indent="-342900">
              <a:buNone/>
              <a:defRPr lang="de-DE" sz="1400" cap="all" baseline="0" dirty="0" smtClean="0">
                <a:solidFill>
                  <a:schemeClr val="tx1"/>
                </a:solidFill>
                <a:latin typeface="AdelsFuturaCondensedLight" pitchFamily="50" charset="0"/>
                <a:ea typeface="+mj-ea"/>
                <a:cs typeface="+mj-cs"/>
              </a:defRPr>
            </a:lvl1pPr>
            <a:lvl2pPr>
              <a:defRPr lang="de-DE" sz="1800" dirty="0" smtClean="0">
                <a:solidFill>
                  <a:schemeClr val="tx1"/>
                </a:solidFill>
                <a:latin typeface="+mn-lt"/>
              </a:defRPr>
            </a:lvl2pPr>
            <a:lvl3pPr>
              <a:defRPr lang="de-DE" dirty="0" smtClean="0">
                <a:solidFill>
                  <a:schemeClr val="tx1"/>
                </a:solidFill>
                <a:latin typeface="+mn-lt"/>
              </a:defRPr>
            </a:lvl3pPr>
            <a:lvl4pPr>
              <a:defRPr lang="de-DE" sz="1800" dirty="0" smtClean="0">
                <a:solidFill>
                  <a:schemeClr val="tx1"/>
                </a:solidFill>
                <a:latin typeface="+mn-lt"/>
              </a:defRPr>
            </a:lvl4pPr>
            <a:lvl5pPr>
              <a:defRPr lang="de-DE" sz="1800" dirty="0">
                <a:solidFill>
                  <a:schemeClr val="tx1"/>
                </a:solidFill>
                <a:latin typeface="+mn-lt"/>
              </a:defRPr>
            </a:lvl5pPr>
          </a:lstStyle>
          <a:p>
            <a:pPr marL="0" lvl="0" indent="0"/>
            <a:r>
              <a:rPr lang="de-DE"/>
              <a:t>SUBLINE</a:t>
            </a:r>
          </a:p>
        </p:txBody>
      </p:sp>
      <p:sp>
        <p:nvSpPr>
          <p:cNvPr id="25" name="Textplatzhalter 7"/>
          <p:cNvSpPr>
            <a:spLocks noGrp="1"/>
          </p:cNvSpPr>
          <p:nvPr>
            <p:ph type="body" sz="quarter" idx="14"/>
          </p:nvPr>
        </p:nvSpPr>
        <p:spPr>
          <a:xfrm>
            <a:off x="6011863" y="1275607"/>
            <a:ext cx="3146228" cy="3600400"/>
          </a:xfrm>
        </p:spPr>
        <p:txBody>
          <a:bodyPr lIns="180000" rIns="180000" anchor="ctr">
            <a:normAutofit/>
          </a:bodyPr>
          <a:lstStyle>
            <a:lvl1pPr>
              <a:defRPr sz="1400">
                <a:solidFill>
                  <a:schemeClr val="bg1"/>
                </a:solidFill>
              </a:defRPr>
            </a:lvl1pPr>
            <a:lvl2pPr>
              <a:defRPr sz="1200">
                <a:solidFill>
                  <a:schemeClr val="bg1"/>
                </a:solidFill>
              </a:defRPr>
            </a:lvl2pPr>
            <a:lvl3pPr>
              <a:defRPr sz="1100">
                <a:solidFill>
                  <a:schemeClr val="bg1"/>
                </a:solidFill>
              </a:defRPr>
            </a:lvl3pPr>
            <a:lvl4pPr>
              <a:defRPr sz="1050">
                <a:solidFill>
                  <a:schemeClr val="bg1"/>
                </a:solidFill>
              </a:defRPr>
            </a:lvl4pPr>
            <a:lvl5pPr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13" name="Textplatzhalter 7"/>
          <p:cNvSpPr>
            <a:spLocks noGrp="1"/>
          </p:cNvSpPr>
          <p:nvPr>
            <p:ph type="body" sz="quarter" idx="19"/>
          </p:nvPr>
        </p:nvSpPr>
        <p:spPr>
          <a:xfrm>
            <a:off x="-4965" y="1275606"/>
            <a:ext cx="6016828" cy="3600400"/>
          </a:xfrm>
        </p:spPr>
        <p:txBody>
          <a:bodyPr lIns="180000" rIns="180000" anchor="ctr">
            <a:normAutofit/>
          </a:bodyPr>
          <a:lstStyle>
            <a:lvl1pPr>
              <a:defRPr sz="14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12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11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05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050">
                <a:solidFill>
                  <a:schemeClr val="tx2">
                    <a:lumMod val="50000"/>
                  </a:schemeClr>
                </a:solidFill>
              </a:defRPr>
            </a:lvl5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15" name="Datumsplatzhalter 3"/>
          <p:cNvSpPr>
            <a:spLocks noGrp="1"/>
          </p:cNvSpPr>
          <p:nvPr>
            <p:ph type="dt" sz="half" idx="2"/>
          </p:nvPr>
        </p:nvSpPr>
        <p:spPr>
          <a:xfrm>
            <a:off x="0" y="4928400"/>
            <a:ext cx="2133600" cy="165101"/>
          </a:xfrm>
          <a:prstGeom prst="rect">
            <a:avLst/>
          </a:prstGeom>
        </p:spPr>
        <p:txBody>
          <a:bodyPr vert="horz" lIns="180000" tIns="45720" rIns="180000" bIns="45720" rtlCol="0" anchor="ctr"/>
          <a:lstStyle>
            <a:lvl1pPr algn="l">
              <a:defRPr lang="de-DE" sz="700" smtClean="0">
                <a:solidFill>
                  <a:schemeClr val="accent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GB"/>
              <a:t>2020-08-17</a:t>
            </a:r>
            <a:endParaRPr lang="de-DE"/>
          </a:p>
        </p:txBody>
      </p:sp>
      <p:sp>
        <p:nvSpPr>
          <p:cNvPr id="16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4928400"/>
            <a:ext cx="2895600" cy="165101"/>
          </a:xfrm>
          <a:prstGeom prst="rect">
            <a:avLst/>
          </a:prstGeom>
        </p:spPr>
        <p:txBody>
          <a:bodyPr vert="horz" lIns="72000" tIns="45720" rIns="72000" bIns="45720" rtlCol="0" anchor="ctr"/>
          <a:lstStyle>
            <a:lvl1pPr algn="ctr">
              <a:defRPr lang="de-DE" sz="700" dirty="0">
                <a:solidFill>
                  <a:schemeClr val="accent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nl-NL"/>
              <a:t>Adels-Contact Elektrotechnische Fabrik GmbH &amp; Co. KG</a:t>
            </a:r>
          </a:p>
        </p:txBody>
      </p:sp>
      <p:sp>
        <p:nvSpPr>
          <p:cNvPr id="18" name="Foliennummernplatzhalter 5">
            <a:extLst>
              <a:ext uri="{FF2B5EF4-FFF2-40B4-BE49-F238E27FC236}">
                <a16:creationId xmlns:a16="http://schemas.microsoft.com/office/drawing/2014/main" id="{0BCB2BB7-C789-414C-890E-6D64449C16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46122" y="4926929"/>
            <a:ext cx="360040" cy="165101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>
              <a:defRPr lang="de-DE" sz="700" smtClean="0">
                <a:solidFill>
                  <a:schemeClr val="bg1"/>
                </a:solidFill>
              </a:defRPr>
            </a:lvl1pPr>
          </a:lstStyle>
          <a:p>
            <a:pPr algn="r"/>
            <a:fld id="{9685FB39-C308-436A-80AC-4C53FE67B733}" type="slidenum">
              <a:rPr lang="de-DE" smtClean="0"/>
              <a:pPr algn="r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372455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2-spaltig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" name="Gerade Verbindung 17"/>
          <p:cNvCxnSpPr/>
          <p:nvPr userDrawn="1"/>
        </p:nvCxnSpPr>
        <p:spPr>
          <a:xfrm>
            <a:off x="180000" y="90000"/>
            <a:ext cx="0" cy="360000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itelplatzhalter 1"/>
          <p:cNvSpPr>
            <a:spLocks noGrp="1"/>
          </p:cNvSpPr>
          <p:nvPr>
            <p:ph type="title"/>
          </p:nvPr>
        </p:nvSpPr>
        <p:spPr>
          <a:xfrm>
            <a:off x="0" y="0"/>
            <a:ext cx="6001720" cy="511303"/>
          </a:xfrm>
          <a:prstGeom prst="rect">
            <a:avLst/>
          </a:prstGeom>
        </p:spPr>
        <p:txBody>
          <a:bodyPr vert="horz" lIns="360000" tIns="72000" rIns="180000" bIns="45720" rtlCol="0" anchor="ctr" anchorCtr="0">
            <a:noAutofit/>
          </a:bodyPr>
          <a:lstStyle/>
          <a:p>
            <a:pPr marL="0" lvl="0"/>
            <a:r>
              <a:rPr lang="de-DE"/>
              <a:t>TITEL</a:t>
            </a:r>
          </a:p>
        </p:txBody>
      </p:sp>
      <p:sp>
        <p:nvSpPr>
          <p:cNvPr id="20" name="Textplatzhalter 8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14800"/>
            <a:ext cx="6012160" cy="216000"/>
          </a:xfrm>
        </p:spPr>
        <p:txBody>
          <a:bodyPr vert="horz" lIns="360000" tIns="0" rIns="180000" bIns="45720" rtlCol="0" anchor="t">
            <a:noAutofit/>
          </a:bodyPr>
          <a:lstStyle>
            <a:lvl1pPr marL="0" indent="0">
              <a:buNone/>
              <a:defRPr lang="de-DE" sz="1400" cap="all" baseline="0" smtClean="0">
                <a:solidFill>
                  <a:schemeClr val="bg1"/>
                </a:solidFill>
                <a:latin typeface="AdelsFuturaCondensedLight" pitchFamily="50" charset="0"/>
                <a:ea typeface="+mj-ea"/>
                <a:cs typeface="+mj-cs"/>
              </a:defRPr>
            </a:lvl1pPr>
            <a:lvl2pPr>
              <a:defRPr lang="de-DE" sz="1800" smtClean="0">
                <a:solidFill>
                  <a:schemeClr val="tx1"/>
                </a:solidFill>
                <a:latin typeface="+mn-lt"/>
              </a:defRPr>
            </a:lvl2pPr>
            <a:lvl3pPr>
              <a:defRPr lang="de-DE" smtClean="0">
                <a:solidFill>
                  <a:schemeClr val="tx1"/>
                </a:solidFill>
                <a:latin typeface="+mn-lt"/>
              </a:defRPr>
            </a:lvl3pPr>
            <a:lvl4pPr>
              <a:defRPr lang="de-DE" sz="1800" smtClean="0">
                <a:solidFill>
                  <a:schemeClr val="tx1"/>
                </a:solidFill>
                <a:latin typeface="+mn-lt"/>
              </a:defRPr>
            </a:lvl4pPr>
            <a:lvl5pPr>
              <a:defRPr lang="de-DE" sz="1800">
                <a:solidFill>
                  <a:schemeClr val="tx1"/>
                </a:solidFill>
                <a:latin typeface="+mn-lt"/>
              </a:defRPr>
            </a:lvl5pPr>
          </a:lstStyle>
          <a:p>
            <a:r>
              <a:rPr lang="de-DE" sz="1400">
                <a:solidFill>
                  <a:schemeClr val="bg1"/>
                </a:solidFill>
                <a:latin typeface="AdelsFuturaCondensedLight" pitchFamily="50" charset="0"/>
              </a:rPr>
              <a:t>SUBLINE</a:t>
            </a:r>
          </a:p>
        </p:txBody>
      </p:sp>
      <p:sp>
        <p:nvSpPr>
          <p:cNvPr id="21" name="Textplatzhalter 7"/>
          <p:cNvSpPr>
            <a:spLocks noGrp="1"/>
          </p:cNvSpPr>
          <p:nvPr>
            <p:ph type="body" sz="quarter" idx="17"/>
          </p:nvPr>
        </p:nvSpPr>
        <p:spPr>
          <a:xfrm>
            <a:off x="-1" y="1131590"/>
            <a:ext cx="4572001" cy="3744416"/>
          </a:xfrm>
        </p:spPr>
        <p:txBody>
          <a:bodyPr lIns="180000" rIns="180000" anchor="ctr">
            <a:normAutofit/>
          </a:bodyPr>
          <a:lstStyle>
            <a:lvl1pPr>
              <a:defRPr sz="14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12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11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05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050">
                <a:solidFill>
                  <a:schemeClr val="tx2">
                    <a:lumMod val="50000"/>
                  </a:schemeClr>
                </a:solidFill>
              </a:defRPr>
            </a:lvl5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25" name="Datumsplatzhalter 3"/>
          <p:cNvSpPr>
            <a:spLocks noGrp="1"/>
          </p:cNvSpPr>
          <p:nvPr>
            <p:ph type="dt" sz="half" idx="2"/>
          </p:nvPr>
        </p:nvSpPr>
        <p:spPr>
          <a:xfrm>
            <a:off x="0" y="4928400"/>
            <a:ext cx="2133600" cy="165101"/>
          </a:xfrm>
          <a:prstGeom prst="rect">
            <a:avLst/>
          </a:prstGeom>
        </p:spPr>
        <p:txBody>
          <a:bodyPr vert="horz" lIns="180000" tIns="45720" rIns="180000" bIns="45720" rtlCol="0" anchor="ctr"/>
          <a:lstStyle>
            <a:lvl1pPr algn="l">
              <a:defRPr lang="de-DE" sz="700" smtClean="0">
                <a:solidFill>
                  <a:schemeClr val="accent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GB"/>
              <a:t>2020-08-17</a:t>
            </a:r>
            <a:endParaRPr lang="de-DE"/>
          </a:p>
        </p:txBody>
      </p:sp>
      <p:sp>
        <p:nvSpPr>
          <p:cNvPr id="26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4928400"/>
            <a:ext cx="2895600" cy="165101"/>
          </a:xfrm>
          <a:prstGeom prst="rect">
            <a:avLst/>
          </a:prstGeom>
        </p:spPr>
        <p:txBody>
          <a:bodyPr vert="horz" lIns="72000" tIns="45720" rIns="72000" bIns="45720" rtlCol="0" anchor="ctr"/>
          <a:lstStyle>
            <a:lvl1pPr algn="ctr">
              <a:defRPr lang="de-DE" sz="700" dirty="0">
                <a:solidFill>
                  <a:schemeClr val="accent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nl-NL"/>
              <a:t>Adels-Contact Elektrotechnische Fabrik GmbH &amp; Co. KG</a:t>
            </a:r>
          </a:p>
        </p:txBody>
      </p:sp>
      <p:sp>
        <p:nvSpPr>
          <p:cNvPr id="15" name="Textplatzhalter 7"/>
          <p:cNvSpPr>
            <a:spLocks noGrp="1"/>
          </p:cNvSpPr>
          <p:nvPr>
            <p:ph type="body" sz="quarter" idx="18"/>
          </p:nvPr>
        </p:nvSpPr>
        <p:spPr>
          <a:xfrm>
            <a:off x="4571999" y="1131590"/>
            <a:ext cx="4572001" cy="3744416"/>
          </a:xfrm>
        </p:spPr>
        <p:txBody>
          <a:bodyPr lIns="180000" rIns="180000" anchor="ctr">
            <a:normAutofit/>
          </a:bodyPr>
          <a:lstStyle>
            <a:lvl1pPr>
              <a:defRPr sz="14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12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11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05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050">
                <a:solidFill>
                  <a:schemeClr val="tx2">
                    <a:lumMod val="50000"/>
                  </a:schemeClr>
                </a:solidFill>
              </a:defRPr>
            </a:lvl5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10" name="Foliennummernplatzhalter 5">
            <a:extLst>
              <a:ext uri="{FF2B5EF4-FFF2-40B4-BE49-F238E27FC236}">
                <a16:creationId xmlns:a16="http://schemas.microsoft.com/office/drawing/2014/main" id="{95CF065C-D84D-4CB4-AAAE-4B37A68BA84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46122" y="4926929"/>
            <a:ext cx="360040" cy="165101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>
              <a:defRPr lang="de-DE" sz="700" smtClean="0">
                <a:solidFill>
                  <a:srgbClr val="595959"/>
                </a:solidFill>
              </a:defRPr>
            </a:lvl1pPr>
          </a:lstStyle>
          <a:p>
            <a:pPr algn="r"/>
            <a:fld id="{9685FB39-C308-436A-80AC-4C53FE67B733}" type="slidenum">
              <a:rPr lang="de-DE" smtClean="0"/>
              <a:pPr algn="r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9825645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2-spaltig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reihandform 17"/>
          <p:cNvSpPr/>
          <p:nvPr userDrawn="1"/>
        </p:nvSpPr>
        <p:spPr>
          <a:xfrm flipV="1">
            <a:off x="4577254" y="685366"/>
            <a:ext cx="4578539" cy="4462995"/>
          </a:xfrm>
          <a:custGeom>
            <a:avLst/>
            <a:gdLst>
              <a:gd name="connsiteX0" fmla="*/ 0 w 6008914"/>
              <a:gd name="connsiteY0" fmla="*/ 0 h 1182532"/>
              <a:gd name="connsiteX1" fmla="*/ 6008914 w 6008914"/>
              <a:gd name="connsiteY1" fmla="*/ 0 h 1182532"/>
              <a:gd name="connsiteX2" fmla="*/ 6008914 w 6008914"/>
              <a:gd name="connsiteY2" fmla="*/ 1182532 h 1182532"/>
              <a:gd name="connsiteX3" fmla="*/ 0 w 6008914"/>
              <a:gd name="connsiteY3" fmla="*/ 797521 h 1182532"/>
              <a:gd name="connsiteX4" fmla="*/ 0 w 6008914"/>
              <a:gd name="connsiteY4" fmla="*/ 0 h 1182532"/>
              <a:gd name="connsiteX0" fmla="*/ 2873828 w 6008914"/>
              <a:gd name="connsiteY0" fmla="*/ 0 h 1182532"/>
              <a:gd name="connsiteX1" fmla="*/ 6008914 w 6008914"/>
              <a:gd name="connsiteY1" fmla="*/ 0 h 1182532"/>
              <a:gd name="connsiteX2" fmla="*/ 6008914 w 6008914"/>
              <a:gd name="connsiteY2" fmla="*/ 1182532 h 1182532"/>
              <a:gd name="connsiteX3" fmla="*/ 0 w 6008914"/>
              <a:gd name="connsiteY3" fmla="*/ 797521 h 1182532"/>
              <a:gd name="connsiteX4" fmla="*/ 2873828 w 6008914"/>
              <a:gd name="connsiteY4" fmla="*/ 0 h 1182532"/>
              <a:gd name="connsiteX0" fmla="*/ 6875 w 3141961"/>
              <a:gd name="connsiteY0" fmla="*/ 0 h 1182532"/>
              <a:gd name="connsiteX1" fmla="*/ 3141961 w 3141961"/>
              <a:gd name="connsiteY1" fmla="*/ 0 h 1182532"/>
              <a:gd name="connsiteX2" fmla="*/ 3141961 w 3141961"/>
              <a:gd name="connsiteY2" fmla="*/ 1182532 h 1182532"/>
              <a:gd name="connsiteX3" fmla="*/ 0 w 3141961"/>
              <a:gd name="connsiteY3" fmla="*/ 976276 h 1182532"/>
              <a:gd name="connsiteX4" fmla="*/ 6875 w 3141961"/>
              <a:gd name="connsiteY4" fmla="*/ 0 h 1182532"/>
              <a:gd name="connsiteX0" fmla="*/ 661 w 3142622"/>
              <a:gd name="connsiteY0" fmla="*/ 0 h 1595043"/>
              <a:gd name="connsiteX1" fmla="*/ 3142622 w 3142622"/>
              <a:gd name="connsiteY1" fmla="*/ 412511 h 1595043"/>
              <a:gd name="connsiteX2" fmla="*/ 3142622 w 3142622"/>
              <a:gd name="connsiteY2" fmla="*/ 1595043 h 1595043"/>
              <a:gd name="connsiteX3" fmla="*/ 661 w 3142622"/>
              <a:gd name="connsiteY3" fmla="*/ 1388787 h 1595043"/>
              <a:gd name="connsiteX4" fmla="*/ 661 w 3142622"/>
              <a:gd name="connsiteY4" fmla="*/ 0 h 1595043"/>
              <a:gd name="connsiteX0" fmla="*/ 661 w 3156372"/>
              <a:gd name="connsiteY0" fmla="*/ 6875 h 1601918"/>
              <a:gd name="connsiteX1" fmla="*/ 3156372 w 3156372"/>
              <a:gd name="connsiteY1" fmla="*/ 0 h 1601918"/>
              <a:gd name="connsiteX2" fmla="*/ 3142622 w 3156372"/>
              <a:gd name="connsiteY2" fmla="*/ 1601918 h 1601918"/>
              <a:gd name="connsiteX3" fmla="*/ 661 w 3156372"/>
              <a:gd name="connsiteY3" fmla="*/ 1395662 h 1601918"/>
              <a:gd name="connsiteX4" fmla="*/ 661 w 3156372"/>
              <a:gd name="connsiteY4" fmla="*/ 6875 h 1601918"/>
              <a:gd name="connsiteX0" fmla="*/ 661 w 3156372"/>
              <a:gd name="connsiteY0" fmla="*/ 767141 h 1601918"/>
              <a:gd name="connsiteX1" fmla="*/ 3156372 w 3156372"/>
              <a:gd name="connsiteY1" fmla="*/ 0 h 1601918"/>
              <a:gd name="connsiteX2" fmla="*/ 3142622 w 3156372"/>
              <a:gd name="connsiteY2" fmla="*/ 1601918 h 1601918"/>
              <a:gd name="connsiteX3" fmla="*/ 661 w 3156372"/>
              <a:gd name="connsiteY3" fmla="*/ 1395662 h 1601918"/>
              <a:gd name="connsiteX4" fmla="*/ 661 w 3156372"/>
              <a:gd name="connsiteY4" fmla="*/ 767141 h 1601918"/>
              <a:gd name="connsiteX0" fmla="*/ 661 w 3156372"/>
              <a:gd name="connsiteY0" fmla="*/ 613693 h 1601918"/>
              <a:gd name="connsiteX1" fmla="*/ 3156372 w 3156372"/>
              <a:gd name="connsiteY1" fmla="*/ 0 h 1601918"/>
              <a:gd name="connsiteX2" fmla="*/ 3142622 w 3156372"/>
              <a:gd name="connsiteY2" fmla="*/ 1601918 h 1601918"/>
              <a:gd name="connsiteX3" fmla="*/ 661 w 3156372"/>
              <a:gd name="connsiteY3" fmla="*/ 1395662 h 1601918"/>
              <a:gd name="connsiteX4" fmla="*/ 661 w 3156372"/>
              <a:gd name="connsiteY4" fmla="*/ 613693 h 1601918"/>
              <a:gd name="connsiteX0" fmla="*/ 661 w 3142622"/>
              <a:gd name="connsiteY0" fmla="*/ 0 h 988225"/>
              <a:gd name="connsiteX1" fmla="*/ 3136349 w 3142622"/>
              <a:gd name="connsiteY1" fmla="*/ 502295 h 988225"/>
              <a:gd name="connsiteX2" fmla="*/ 3142622 w 3142622"/>
              <a:gd name="connsiteY2" fmla="*/ 988225 h 988225"/>
              <a:gd name="connsiteX3" fmla="*/ 661 w 3142622"/>
              <a:gd name="connsiteY3" fmla="*/ 781969 h 988225"/>
              <a:gd name="connsiteX4" fmla="*/ 661 w 3142622"/>
              <a:gd name="connsiteY4" fmla="*/ 0 h 988225"/>
              <a:gd name="connsiteX0" fmla="*/ 661 w 3149698"/>
              <a:gd name="connsiteY0" fmla="*/ 6874 h 995099"/>
              <a:gd name="connsiteX1" fmla="*/ 3149698 w 3149698"/>
              <a:gd name="connsiteY1" fmla="*/ 0 h 995099"/>
              <a:gd name="connsiteX2" fmla="*/ 3142622 w 3149698"/>
              <a:gd name="connsiteY2" fmla="*/ 995099 h 995099"/>
              <a:gd name="connsiteX3" fmla="*/ 661 w 3149698"/>
              <a:gd name="connsiteY3" fmla="*/ 788843 h 995099"/>
              <a:gd name="connsiteX4" fmla="*/ 661 w 3149698"/>
              <a:gd name="connsiteY4" fmla="*/ 6874 h 995099"/>
              <a:gd name="connsiteX0" fmla="*/ 202 w 3162588"/>
              <a:gd name="connsiteY0" fmla="*/ 0 h 4419885"/>
              <a:gd name="connsiteX1" fmla="*/ 3162588 w 3162588"/>
              <a:gd name="connsiteY1" fmla="*/ 3424786 h 4419885"/>
              <a:gd name="connsiteX2" fmla="*/ 3155512 w 3162588"/>
              <a:gd name="connsiteY2" fmla="*/ 4419885 h 4419885"/>
              <a:gd name="connsiteX3" fmla="*/ 13551 w 3162588"/>
              <a:gd name="connsiteY3" fmla="*/ 4213629 h 4419885"/>
              <a:gd name="connsiteX4" fmla="*/ 202 w 3162588"/>
              <a:gd name="connsiteY4" fmla="*/ 0 h 4419885"/>
              <a:gd name="connsiteX0" fmla="*/ 202 w 3169263"/>
              <a:gd name="connsiteY0" fmla="*/ 0 h 4419885"/>
              <a:gd name="connsiteX1" fmla="*/ 3169263 w 3169263"/>
              <a:gd name="connsiteY1" fmla="*/ 28001 h 4419885"/>
              <a:gd name="connsiteX2" fmla="*/ 3155512 w 3169263"/>
              <a:gd name="connsiteY2" fmla="*/ 4419885 h 4419885"/>
              <a:gd name="connsiteX3" fmla="*/ 13551 w 3169263"/>
              <a:gd name="connsiteY3" fmla="*/ 4213629 h 4419885"/>
              <a:gd name="connsiteX4" fmla="*/ 202 w 3169263"/>
              <a:gd name="connsiteY4" fmla="*/ 0 h 4419885"/>
              <a:gd name="connsiteX0" fmla="*/ 310 w 3162697"/>
              <a:gd name="connsiteY0" fmla="*/ 6873 h 4391884"/>
              <a:gd name="connsiteX1" fmla="*/ 3162697 w 3162697"/>
              <a:gd name="connsiteY1" fmla="*/ 0 h 4391884"/>
              <a:gd name="connsiteX2" fmla="*/ 3148946 w 3162697"/>
              <a:gd name="connsiteY2" fmla="*/ 4391884 h 4391884"/>
              <a:gd name="connsiteX3" fmla="*/ 6985 w 3162697"/>
              <a:gd name="connsiteY3" fmla="*/ 4185628 h 4391884"/>
              <a:gd name="connsiteX4" fmla="*/ 310 w 3162697"/>
              <a:gd name="connsiteY4" fmla="*/ 6873 h 4391884"/>
              <a:gd name="connsiteX0" fmla="*/ 310 w 3162697"/>
              <a:gd name="connsiteY0" fmla="*/ 6873 h 4391884"/>
              <a:gd name="connsiteX1" fmla="*/ 3162697 w 3162697"/>
              <a:gd name="connsiteY1" fmla="*/ 0 h 4391884"/>
              <a:gd name="connsiteX2" fmla="*/ 3148946 w 3162697"/>
              <a:gd name="connsiteY2" fmla="*/ 4391884 h 4391884"/>
              <a:gd name="connsiteX3" fmla="*/ 6985 w 3162697"/>
              <a:gd name="connsiteY3" fmla="*/ 4185628 h 4391884"/>
              <a:gd name="connsiteX4" fmla="*/ 310 w 3162697"/>
              <a:gd name="connsiteY4" fmla="*/ 6873 h 4391884"/>
              <a:gd name="connsiteX0" fmla="*/ 202 w 3169263"/>
              <a:gd name="connsiteY0" fmla="*/ 0 h 4405936"/>
              <a:gd name="connsiteX1" fmla="*/ 3169263 w 3169263"/>
              <a:gd name="connsiteY1" fmla="*/ 14052 h 4405936"/>
              <a:gd name="connsiteX2" fmla="*/ 3155512 w 3169263"/>
              <a:gd name="connsiteY2" fmla="*/ 4405936 h 4405936"/>
              <a:gd name="connsiteX3" fmla="*/ 13551 w 3169263"/>
              <a:gd name="connsiteY3" fmla="*/ 4199680 h 4405936"/>
              <a:gd name="connsiteX4" fmla="*/ 202 w 3169263"/>
              <a:gd name="connsiteY4" fmla="*/ 0 h 4405936"/>
              <a:gd name="connsiteX0" fmla="*/ 6674 w 3155712"/>
              <a:gd name="connsiteY0" fmla="*/ 0 h 4405936"/>
              <a:gd name="connsiteX1" fmla="*/ 3155712 w 3155712"/>
              <a:gd name="connsiteY1" fmla="*/ 14052 h 4405936"/>
              <a:gd name="connsiteX2" fmla="*/ 3141961 w 3155712"/>
              <a:gd name="connsiteY2" fmla="*/ 4405936 h 4405936"/>
              <a:gd name="connsiteX3" fmla="*/ 0 w 3155712"/>
              <a:gd name="connsiteY3" fmla="*/ 4199680 h 4405936"/>
              <a:gd name="connsiteX4" fmla="*/ 6674 w 3155712"/>
              <a:gd name="connsiteY4" fmla="*/ 0 h 4405936"/>
              <a:gd name="connsiteX0" fmla="*/ 202 w 3169263"/>
              <a:gd name="connsiteY0" fmla="*/ 0 h 4398961"/>
              <a:gd name="connsiteX1" fmla="*/ 3169263 w 3169263"/>
              <a:gd name="connsiteY1" fmla="*/ 7077 h 4398961"/>
              <a:gd name="connsiteX2" fmla="*/ 3155512 w 3169263"/>
              <a:gd name="connsiteY2" fmla="*/ 4398961 h 4398961"/>
              <a:gd name="connsiteX3" fmla="*/ 13551 w 3169263"/>
              <a:gd name="connsiteY3" fmla="*/ 4192705 h 4398961"/>
              <a:gd name="connsiteX4" fmla="*/ 202 w 3169263"/>
              <a:gd name="connsiteY4" fmla="*/ 0 h 4398961"/>
              <a:gd name="connsiteX0" fmla="*/ 202 w 3169263"/>
              <a:gd name="connsiteY0" fmla="*/ 0 h 4657032"/>
              <a:gd name="connsiteX1" fmla="*/ 3169263 w 3169263"/>
              <a:gd name="connsiteY1" fmla="*/ 265148 h 4657032"/>
              <a:gd name="connsiteX2" fmla="*/ 3155512 w 3169263"/>
              <a:gd name="connsiteY2" fmla="*/ 4657032 h 4657032"/>
              <a:gd name="connsiteX3" fmla="*/ 13551 w 3169263"/>
              <a:gd name="connsiteY3" fmla="*/ 4450776 h 4657032"/>
              <a:gd name="connsiteX4" fmla="*/ 202 w 3169263"/>
              <a:gd name="connsiteY4" fmla="*/ 0 h 4657032"/>
              <a:gd name="connsiteX0" fmla="*/ 202 w 3169263"/>
              <a:gd name="connsiteY0" fmla="*/ 6874 h 4663906"/>
              <a:gd name="connsiteX1" fmla="*/ 3169263 w 3169263"/>
              <a:gd name="connsiteY1" fmla="*/ 0 h 4663906"/>
              <a:gd name="connsiteX2" fmla="*/ 3155512 w 3169263"/>
              <a:gd name="connsiteY2" fmla="*/ 4663906 h 4663906"/>
              <a:gd name="connsiteX3" fmla="*/ 13551 w 3169263"/>
              <a:gd name="connsiteY3" fmla="*/ 4457650 h 4663906"/>
              <a:gd name="connsiteX4" fmla="*/ 202 w 3169263"/>
              <a:gd name="connsiteY4" fmla="*/ 6874 h 4663906"/>
              <a:gd name="connsiteX0" fmla="*/ 202 w 4583481"/>
              <a:gd name="connsiteY0" fmla="*/ 6874 h 4755536"/>
              <a:gd name="connsiteX1" fmla="*/ 3169263 w 4583481"/>
              <a:gd name="connsiteY1" fmla="*/ 0 h 4755536"/>
              <a:gd name="connsiteX2" fmla="*/ 4583479 w 4583481"/>
              <a:gd name="connsiteY2" fmla="*/ 4755536 h 4755536"/>
              <a:gd name="connsiteX3" fmla="*/ 13551 w 4583481"/>
              <a:gd name="connsiteY3" fmla="*/ 4457650 h 4755536"/>
              <a:gd name="connsiteX4" fmla="*/ 202 w 4583481"/>
              <a:gd name="connsiteY4" fmla="*/ 6874 h 4755536"/>
              <a:gd name="connsiteX0" fmla="*/ 202 w 4590967"/>
              <a:gd name="connsiteY0" fmla="*/ 0 h 4748662"/>
              <a:gd name="connsiteX1" fmla="*/ 4590967 w 4590967"/>
              <a:gd name="connsiteY1" fmla="*/ 6216 h 4748662"/>
              <a:gd name="connsiteX2" fmla="*/ 4583479 w 4590967"/>
              <a:gd name="connsiteY2" fmla="*/ 4748662 h 4748662"/>
              <a:gd name="connsiteX3" fmla="*/ 13551 w 4590967"/>
              <a:gd name="connsiteY3" fmla="*/ 4450776 h 4748662"/>
              <a:gd name="connsiteX4" fmla="*/ 202 w 4590967"/>
              <a:gd name="connsiteY4" fmla="*/ 0 h 4748662"/>
              <a:gd name="connsiteX0" fmla="*/ 300 w 4584802"/>
              <a:gd name="connsiteY0" fmla="*/ 78868 h 4742446"/>
              <a:gd name="connsiteX1" fmla="*/ 4584802 w 4584802"/>
              <a:gd name="connsiteY1" fmla="*/ 0 h 4742446"/>
              <a:gd name="connsiteX2" fmla="*/ 4577314 w 4584802"/>
              <a:gd name="connsiteY2" fmla="*/ 4742446 h 4742446"/>
              <a:gd name="connsiteX3" fmla="*/ 7386 w 4584802"/>
              <a:gd name="connsiteY3" fmla="*/ 4444560 h 4742446"/>
              <a:gd name="connsiteX4" fmla="*/ 300 w 4584802"/>
              <a:gd name="connsiteY4" fmla="*/ 78868 h 4742446"/>
              <a:gd name="connsiteX0" fmla="*/ 300 w 4578539"/>
              <a:gd name="connsiteY0" fmla="*/ 329 h 4663907"/>
              <a:gd name="connsiteX1" fmla="*/ 4578539 w 4578539"/>
              <a:gd name="connsiteY1" fmla="*/ 0 h 4663907"/>
              <a:gd name="connsiteX2" fmla="*/ 4577314 w 4578539"/>
              <a:gd name="connsiteY2" fmla="*/ 4663907 h 4663907"/>
              <a:gd name="connsiteX3" fmla="*/ 7386 w 4578539"/>
              <a:gd name="connsiteY3" fmla="*/ 4366021 h 4663907"/>
              <a:gd name="connsiteX4" fmla="*/ 300 w 4578539"/>
              <a:gd name="connsiteY4" fmla="*/ 329 h 46639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78539" h="4663907">
                <a:moveTo>
                  <a:pt x="300" y="329"/>
                </a:moveTo>
                <a:lnTo>
                  <a:pt x="4578539" y="0"/>
                </a:lnTo>
                <a:cubicBezTo>
                  <a:pt x="4576180" y="331700"/>
                  <a:pt x="4579673" y="4332207"/>
                  <a:pt x="4577314" y="4663907"/>
                </a:cubicBezTo>
                <a:lnTo>
                  <a:pt x="7386" y="4366021"/>
                </a:lnTo>
                <a:cubicBezTo>
                  <a:pt x="9678" y="4040596"/>
                  <a:pt x="-1992" y="325754"/>
                  <a:pt x="300" y="329"/>
                </a:cubicBezTo>
                <a:close/>
              </a:path>
            </a:pathLst>
          </a:custGeom>
          <a:solidFill>
            <a:srgbClr val="009FE3"/>
          </a:solid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9" name="Freihandform 18"/>
          <p:cNvSpPr/>
          <p:nvPr userDrawn="1"/>
        </p:nvSpPr>
        <p:spPr>
          <a:xfrm flipV="1">
            <a:off x="-11531" y="1167695"/>
            <a:ext cx="4602183" cy="3992781"/>
          </a:xfrm>
          <a:custGeom>
            <a:avLst/>
            <a:gdLst>
              <a:gd name="connsiteX0" fmla="*/ 0 w 6008914"/>
              <a:gd name="connsiteY0" fmla="*/ 0 h 1182532"/>
              <a:gd name="connsiteX1" fmla="*/ 6008914 w 6008914"/>
              <a:gd name="connsiteY1" fmla="*/ 0 h 1182532"/>
              <a:gd name="connsiteX2" fmla="*/ 6008914 w 6008914"/>
              <a:gd name="connsiteY2" fmla="*/ 1182532 h 1182532"/>
              <a:gd name="connsiteX3" fmla="*/ 0 w 6008914"/>
              <a:gd name="connsiteY3" fmla="*/ 797521 h 1182532"/>
              <a:gd name="connsiteX4" fmla="*/ 0 w 6008914"/>
              <a:gd name="connsiteY4" fmla="*/ 0 h 1182532"/>
              <a:gd name="connsiteX0" fmla="*/ 0 w 6008914"/>
              <a:gd name="connsiteY0" fmla="*/ 0 h 1182532"/>
              <a:gd name="connsiteX1" fmla="*/ 6008914 w 6008914"/>
              <a:gd name="connsiteY1" fmla="*/ 788166 h 1182532"/>
              <a:gd name="connsiteX2" fmla="*/ 6008914 w 6008914"/>
              <a:gd name="connsiteY2" fmla="*/ 1182532 h 1182532"/>
              <a:gd name="connsiteX3" fmla="*/ 0 w 6008914"/>
              <a:gd name="connsiteY3" fmla="*/ 797521 h 1182532"/>
              <a:gd name="connsiteX4" fmla="*/ 0 w 6008914"/>
              <a:gd name="connsiteY4" fmla="*/ 0 h 1182532"/>
              <a:gd name="connsiteX0" fmla="*/ 0 w 6008914"/>
              <a:gd name="connsiteY0" fmla="*/ 0 h 1182532"/>
              <a:gd name="connsiteX1" fmla="*/ 6008914 w 6008914"/>
              <a:gd name="connsiteY1" fmla="*/ 599844 h 1182532"/>
              <a:gd name="connsiteX2" fmla="*/ 6008914 w 6008914"/>
              <a:gd name="connsiteY2" fmla="*/ 1182532 h 1182532"/>
              <a:gd name="connsiteX3" fmla="*/ 0 w 6008914"/>
              <a:gd name="connsiteY3" fmla="*/ 797521 h 1182532"/>
              <a:gd name="connsiteX4" fmla="*/ 0 w 6008914"/>
              <a:gd name="connsiteY4" fmla="*/ 0 h 1182532"/>
              <a:gd name="connsiteX0" fmla="*/ 6683 w 6008914"/>
              <a:gd name="connsiteY0" fmla="*/ 62774 h 582688"/>
              <a:gd name="connsiteX1" fmla="*/ 6008914 w 6008914"/>
              <a:gd name="connsiteY1" fmla="*/ 0 h 582688"/>
              <a:gd name="connsiteX2" fmla="*/ 6008914 w 6008914"/>
              <a:gd name="connsiteY2" fmla="*/ 582688 h 582688"/>
              <a:gd name="connsiteX3" fmla="*/ 0 w 6008914"/>
              <a:gd name="connsiteY3" fmla="*/ 197677 h 582688"/>
              <a:gd name="connsiteX4" fmla="*/ 6683 w 6008914"/>
              <a:gd name="connsiteY4" fmla="*/ 62774 h 582688"/>
              <a:gd name="connsiteX0" fmla="*/ 0 w 6015595"/>
              <a:gd name="connsiteY0" fmla="*/ 0 h 582688"/>
              <a:gd name="connsiteX1" fmla="*/ 6015595 w 6015595"/>
              <a:gd name="connsiteY1" fmla="*/ 0 h 582688"/>
              <a:gd name="connsiteX2" fmla="*/ 6015595 w 6015595"/>
              <a:gd name="connsiteY2" fmla="*/ 582688 h 582688"/>
              <a:gd name="connsiteX3" fmla="*/ 6681 w 6015595"/>
              <a:gd name="connsiteY3" fmla="*/ 197677 h 582688"/>
              <a:gd name="connsiteX4" fmla="*/ 0 w 6015595"/>
              <a:gd name="connsiteY4" fmla="*/ 0 h 582688"/>
              <a:gd name="connsiteX0" fmla="*/ 0 w 6015595"/>
              <a:gd name="connsiteY0" fmla="*/ 0 h 3965524"/>
              <a:gd name="connsiteX1" fmla="*/ 6015595 w 6015595"/>
              <a:gd name="connsiteY1" fmla="*/ 3382836 h 3965524"/>
              <a:gd name="connsiteX2" fmla="*/ 6015595 w 6015595"/>
              <a:gd name="connsiteY2" fmla="*/ 3965524 h 3965524"/>
              <a:gd name="connsiteX3" fmla="*/ 6681 w 6015595"/>
              <a:gd name="connsiteY3" fmla="*/ 3580513 h 3965524"/>
              <a:gd name="connsiteX4" fmla="*/ 0 w 6015595"/>
              <a:gd name="connsiteY4" fmla="*/ 0 h 3965524"/>
              <a:gd name="connsiteX0" fmla="*/ 0 w 6015595"/>
              <a:gd name="connsiteY0" fmla="*/ 27900 h 3993424"/>
              <a:gd name="connsiteX1" fmla="*/ 5995547 w 6015595"/>
              <a:gd name="connsiteY1" fmla="*/ 0 h 3993424"/>
              <a:gd name="connsiteX2" fmla="*/ 6015595 w 6015595"/>
              <a:gd name="connsiteY2" fmla="*/ 3993424 h 3993424"/>
              <a:gd name="connsiteX3" fmla="*/ 6681 w 6015595"/>
              <a:gd name="connsiteY3" fmla="*/ 3608413 h 3993424"/>
              <a:gd name="connsiteX4" fmla="*/ 0 w 6015595"/>
              <a:gd name="connsiteY4" fmla="*/ 27900 h 3993424"/>
              <a:gd name="connsiteX0" fmla="*/ 0 w 6022277"/>
              <a:gd name="connsiteY0" fmla="*/ 34875 h 4000399"/>
              <a:gd name="connsiteX1" fmla="*/ 6022277 w 6022277"/>
              <a:gd name="connsiteY1" fmla="*/ 0 h 4000399"/>
              <a:gd name="connsiteX2" fmla="*/ 6015595 w 6022277"/>
              <a:gd name="connsiteY2" fmla="*/ 4000399 h 4000399"/>
              <a:gd name="connsiteX3" fmla="*/ 6681 w 6022277"/>
              <a:gd name="connsiteY3" fmla="*/ 3615388 h 4000399"/>
              <a:gd name="connsiteX4" fmla="*/ 0 w 6022277"/>
              <a:gd name="connsiteY4" fmla="*/ 34875 h 4000399"/>
              <a:gd name="connsiteX0" fmla="*/ 0 w 6022277"/>
              <a:gd name="connsiteY0" fmla="*/ 27901 h 4000399"/>
              <a:gd name="connsiteX1" fmla="*/ 6022277 w 6022277"/>
              <a:gd name="connsiteY1" fmla="*/ 0 h 4000399"/>
              <a:gd name="connsiteX2" fmla="*/ 6015595 w 6022277"/>
              <a:gd name="connsiteY2" fmla="*/ 4000399 h 4000399"/>
              <a:gd name="connsiteX3" fmla="*/ 6681 w 6022277"/>
              <a:gd name="connsiteY3" fmla="*/ 3615388 h 4000399"/>
              <a:gd name="connsiteX4" fmla="*/ 0 w 6022277"/>
              <a:gd name="connsiteY4" fmla="*/ 27901 h 4000399"/>
              <a:gd name="connsiteX0" fmla="*/ 0 w 6028959"/>
              <a:gd name="connsiteY0" fmla="*/ 0 h 4244519"/>
              <a:gd name="connsiteX1" fmla="*/ 6028959 w 6028959"/>
              <a:gd name="connsiteY1" fmla="*/ 244120 h 4244519"/>
              <a:gd name="connsiteX2" fmla="*/ 6022277 w 6028959"/>
              <a:gd name="connsiteY2" fmla="*/ 4244519 h 4244519"/>
              <a:gd name="connsiteX3" fmla="*/ 13363 w 6028959"/>
              <a:gd name="connsiteY3" fmla="*/ 3859508 h 4244519"/>
              <a:gd name="connsiteX4" fmla="*/ 0 w 6028959"/>
              <a:gd name="connsiteY4" fmla="*/ 0 h 4244519"/>
              <a:gd name="connsiteX0" fmla="*/ 0 w 6028959"/>
              <a:gd name="connsiteY0" fmla="*/ 6977 h 4251496"/>
              <a:gd name="connsiteX1" fmla="*/ 6028959 w 6028959"/>
              <a:gd name="connsiteY1" fmla="*/ 0 h 4251496"/>
              <a:gd name="connsiteX2" fmla="*/ 6022277 w 6028959"/>
              <a:gd name="connsiteY2" fmla="*/ 4251496 h 4251496"/>
              <a:gd name="connsiteX3" fmla="*/ 13363 w 6028959"/>
              <a:gd name="connsiteY3" fmla="*/ 3866485 h 4251496"/>
              <a:gd name="connsiteX4" fmla="*/ 0 w 6028959"/>
              <a:gd name="connsiteY4" fmla="*/ 6977 h 4251496"/>
              <a:gd name="connsiteX0" fmla="*/ 0 w 6028959"/>
              <a:gd name="connsiteY0" fmla="*/ 6977 h 4251496"/>
              <a:gd name="connsiteX1" fmla="*/ 6028959 w 6028959"/>
              <a:gd name="connsiteY1" fmla="*/ 0 h 4251496"/>
              <a:gd name="connsiteX2" fmla="*/ 6022277 w 6028959"/>
              <a:gd name="connsiteY2" fmla="*/ 4251496 h 4251496"/>
              <a:gd name="connsiteX3" fmla="*/ 1434623 w 6028959"/>
              <a:gd name="connsiteY3" fmla="*/ 3966719 h 4251496"/>
              <a:gd name="connsiteX4" fmla="*/ 0 w 6028959"/>
              <a:gd name="connsiteY4" fmla="*/ 6977 h 4251496"/>
              <a:gd name="connsiteX0" fmla="*/ 0 w 4607699"/>
              <a:gd name="connsiteY0" fmla="*/ 6977 h 4251496"/>
              <a:gd name="connsiteX1" fmla="*/ 4607699 w 4607699"/>
              <a:gd name="connsiteY1" fmla="*/ 0 h 4251496"/>
              <a:gd name="connsiteX2" fmla="*/ 4601017 w 4607699"/>
              <a:gd name="connsiteY2" fmla="*/ 4251496 h 4251496"/>
              <a:gd name="connsiteX3" fmla="*/ 13363 w 4607699"/>
              <a:gd name="connsiteY3" fmla="*/ 3966719 h 4251496"/>
              <a:gd name="connsiteX4" fmla="*/ 0 w 4607699"/>
              <a:gd name="connsiteY4" fmla="*/ 6977 h 4251496"/>
              <a:gd name="connsiteX0" fmla="*/ 0 w 4607699"/>
              <a:gd name="connsiteY0" fmla="*/ 314589 h 4251496"/>
              <a:gd name="connsiteX1" fmla="*/ 4607699 w 4607699"/>
              <a:gd name="connsiteY1" fmla="*/ 0 h 4251496"/>
              <a:gd name="connsiteX2" fmla="*/ 4601017 w 4607699"/>
              <a:gd name="connsiteY2" fmla="*/ 4251496 h 4251496"/>
              <a:gd name="connsiteX3" fmla="*/ 13363 w 4607699"/>
              <a:gd name="connsiteY3" fmla="*/ 3966719 h 4251496"/>
              <a:gd name="connsiteX4" fmla="*/ 0 w 4607699"/>
              <a:gd name="connsiteY4" fmla="*/ 314589 h 4251496"/>
              <a:gd name="connsiteX0" fmla="*/ 0 w 4607699"/>
              <a:gd name="connsiteY0" fmla="*/ 78971 h 4251496"/>
              <a:gd name="connsiteX1" fmla="*/ 4607699 w 4607699"/>
              <a:gd name="connsiteY1" fmla="*/ 0 h 4251496"/>
              <a:gd name="connsiteX2" fmla="*/ 4601017 w 4607699"/>
              <a:gd name="connsiteY2" fmla="*/ 4251496 h 4251496"/>
              <a:gd name="connsiteX3" fmla="*/ 13363 w 4607699"/>
              <a:gd name="connsiteY3" fmla="*/ 3966719 h 4251496"/>
              <a:gd name="connsiteX4" fmla="*/ 0 w 4607699"/>
              <a:gd name="connsiteY4" fmla="*/ 78971 h 4251496"/>
              <a:gd name="connsiteX0" fmla="*/ 0 w 4607699"/>
              <a:gd name="connsiteY0" fmla="*/ 0 h 4172525"/>
              <a:gd name="connsiteX1" fmla="*/ 4607699 w 4607699"/>
              <a:gd name="connsiteY1" fmla="*/ 19203 h 4172525"/>
              <a:gd name="connsiteX2" fmla="*/ 4601017 w 4607699"/>
              <a:gd name="connsiteY2" fmla="*/ 4172525 h 4172525"/>
              <a:gd name="connsiteX3" fmla="*/ 13363 w 4607699"/>
              <a:gd name="connsiteY3" fmla="*/ 3887748 h 4172525"/>
              <a:gd name="connsiteX4" fmla="*/ 0 w 4607699"/>
              <a:gd name="connsiteY4" fmla="*/ 0 h 4172525"/>
              <a:gd name="connsiteX0" fmla="*/ 0 w 4607699"/>
              <a:gd name="connsiteY0" fmla="*/ 0 h 4172525"/>
              <a:gd name="connsiteX1" fmla="*/ 4607699 w 4607699"/>
              <a:gd name="connsiteY1" fmla="*/ 110832 h 4172525"/>
              <a:gd name="connsiteX2" fmla="*/ 4601017 w 4607699"/>
              <a:gd name="connsiteY2" fmla="*/ 4172525 h 4172525"/>
              <a:gd name="connsiteX3" fmla="*/ 13363 w 4607699"/>
              <a:gd name="connsiteY3" fmla="*/ 3887748 h 4172525"/>
              <a:gd name="connsiteX4" fmla="*/ 0 w 4607699"/>
              <a:gd name="connsiteY4" fmla="*/ 0 h 4172525"/>
              <a:gd name="connsiteX0" fmla="*/ 0 w 4607699"/>
              <a:gd name="connsiteY0" fmla="*/ 0 h 4172525"/>
              <a:gd name="connsiteX1" fmla="*/ 4607699 w 4607699"/>
              <a:gd name="connsiteY1" fmla="*/ 19203 h 4172525"/>
              <a:gd name="connsiteX2" fmla="*/ 4601017 w 4607699"/>
              <a:gd name="connsiteY2" fmla="*/ 4172525 h 4172525"/>
              <a:gd name="connsiteX3" fmla="*/ 13363 w 4607699"/>
              <a:gd name="connsiteY3" fmla="*/ 3887748 h 4172525"/>
              <a:gd name="connsiteX4" fmla="*/ 0 w 4607699"/>
              <a:gd name="connsiteY4" fmla="*/ 0 h 417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07699" h="4172525">
                <a:moveTo>
                  <a:pt x="0" y="0"/>
                </a:moveTo>
                <a:lnTo>
                  <a:pt x="4607699" y="19203"/>
                </a:lnTo>
                <a:cubicBezTo>
                  <a:pt x="4605472" y="1352669"/>
                  <a:pt x="4603244" y="2839059"/>
                  <a:pt x="4601017" y="4172525"/>
                </a:cubicBezTo>
                <a:lnTo>
                  <a:pt x="13363" y="3887748"/>
                </a:lnTo>
                <a:cubicBezTo>
                  <a:pt x="8909" y="2601245"/>
                  <a:pt x="4454" y="1286503"/>
                  <a:pt x="0" y="0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27" name="Picture 2" descr="Z:\ADELS 2012\Logos\Adels-Logo-RGB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5600" y="126000"/>
            <a:ext cx="1056994" cy="43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cap="all" baseline="0">
                <a:solidFill>
                  <a:schemeClr val="tx1"/>
                </a:solidFill>
              </a:defRPr>
            </a:lvl1pPr>
          </a:lstStyle>
          <a:p>
            <a:r>
              <a:rPr lang="de-DE"/>
              <a:t>TITEL</a:t>
            </a:r>
          </a:p>
        </p:txBody>
      </p:sp>
      <p:cxnSp>
        <p:nvCxnSpPr>
          <p:cNvPr id="14" name="Gerade Verbindung 13"/>
          <p:cNvCxnSpPr/>
          <p:nvPr userDrawn="1"/>
        </p:nvCxnSpPr>
        <p:spPr>
          <a:xfrm>
            <a:off x="180000" y="90000"/>
            <a:ext cx="0" cy="360000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platzhalter 4"/>
          <p:cNvSpPr>
            <a:spLocks noGrp="1"/>
          </p:cNvSpPr>
          <p:nvPr>
            <p:ph type="body" sz="quarter" idx="18" hasCustomPrompt="1"/>
          </p:nvPr>
        </p:nvSpPr>
        <p:spPr>
          <a:xfrm>
            <a:off x="0" y="514800"/>
            <a:ext cx="6011863" cy="206375"/>
          </a:xfrm>
        </p:spPr>
        <p:txBody>
          <a:bodyPr vert="horz" lIns="360000" tIns="0" rIns="180000" bIns="45720" rtlCol="0" anchor="t">
            <a:noAutofit/>
          </a:bodyPr>
          <a:lstStyle>
            <a:lvl1pPr marL="342900" indent="-342900">
              <a:buNone/>
              <a:defRPr lang="de-DE" sz="1400" cap="all" baseline="0" dirty="0" smtClean="0">
                <a:solidFill>
                  <a:schemeClr val="tx1"/>
                </a:solidFill>
                <a:latin typeface="AdelsFuturaCondensedLight" pitchFamily="50" charset="0"/>
                <a:ea typeface="+mj-ea"/>
                <a:cs typeface="+mj-cs"/>
              </a:defRPr>
            </a:lvl1pPr>
            <a:lvl2pPr>
              <a:defRPr lang="de-DE" sz="1800" dirty="0" smtClean="0">
                <a:solidFill>
                  <a:schemeClr val="tx1"/>
                </a:solidFill>
                <a:latin typeface="+mn-lt"/>
              </a:defRPr>
            </a:lvl2pPr>
            <a:lvl3pPr>
              <a:defRPr lang="de-DE" dirty="0" smtClean="0">
                <a:solidFill>
                  <a:schemeClr val="tx1"/>
                </a:solidFill>
                <a:latin typeface="+mn-lt"/>
              </a:defRPr>
            </a:lvl3pPr>
            <a:lvl4pPr>
              <a:defRPr lang="de-DE" sz="1800" dirty="0" smtClean="0">
                <a:solidFill>
                  <a:schemeClr val="tx1"/>
                </a:solidFill>
                <a:latin typeface="+mn-lt"/>
              </a:defRPr>
            </a:lvl4pPr>
            <a:lvl5pPr>
              <a:defRPr lang="de-DE" sz="1800" dirty="0">
                <a:solidFill>
                  <a:schemeClr val="tx1"/>
                </a:solidFill>
                <a:latin typeface="+mn-lt"/>
              </a:defRPr>
            </a:lvl5pPr>
          </a:lstStyle>
          <a:p>
            <a:pPr marL="0" lvl="0" indent="0"/>
            <a:r>
              <a:rPr lang="de-DE"/>
              <a:t>SUBLINE</a:t>
            </a:r>
          </a:p>
        </p:txBody>
      </p:sp>
      <p:sp>
        <p:nvSpPr>
          <p:cNvPr id="25" name="Textplatzhalter 7"/>
          <p:cNvSpPr>
            <a:spLocks noGrp="1"/>
          </p:cNvSpPr>
          <p:nvPr>
            <p:ph type="body" sz="quarter" idx="14"/>
          </p:nvPr>
        </p:nvSpPr>
        <p:spPr>
          <a:xfrm>
            <a:off x="4572000" y="1131591"/>
            <a:ext cx="4586091" cy="3744416"/>
          </a:xfrm>
        </p:spPr>
        <p:txBody>
          <a:bodyPr lIns="180000" rIns="180000" anchor="ctr">
            <a:normAutofit/>
          </a:bodyPr>
          <a:lstStyle>
            <a:lvl1pPr>
              <a:defRPr sz="1400">
                <a:solidFill>
                  <a:schemeClr val="bg1"/>
                </a:solidFill>
              </a:defRPr>
            </a:lvl1pPr>
            <a:lvl2pPr>
              <a:defRPr sz="1200">
                <a:solidFill>
                  <a:schemeClr val="bg1"/>
                </a:solidFill>
              </a:defRPr>
            </a:lvl2pPr>
            <a:lvl3pPr>
              <a:defRPr sz="1100">
                <a:solidFill>
                  <a:schemeClr val="bg1"/>
                </a:solidFill>
              </a:defRPr>
            </a:lvl3pPr>
            <a:lvl4pPr>
              <a:defRPr sz="1050">
                <a:solidFill>
                  <a:schemeClr val="bg1"/>
                </a:solidFill>
              </a:defRPr>
            </a:lvl4pPr>
            <a:lvl5pPr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13" name="Textplatzhalter 7"/>
          <p:cNvSpPr>
            <a:spLocks noGrp="1"/>
          </p:cNvSpPr>
          <p:nvPr>
            <p:ph type="body" sz="quarter" idx="19"/>
          </p:nvPr>
        </p:nvSpPr>
        <p:spPr>
          <a:xfrm>
            <a:off x="-4965" y="1131590"/>
            <a:ext cx="4576965" cy="3744416"/>
          </a:xfrm>
        </p:spPr>
        <p:txBody>
          <a:bodyPr lIns="180000" rIns="180000" anchor="ctr">
            <a:normAutofit/>
          </a:bodyPr>
          <a:lstStyle>
            <a:lvl1pPr>
              <a:defRPr sz="14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12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11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05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050">
                <a:solidFill>
                  <a:schemeClr val="tx2">
                    <a:lumMod val="50000"/>
                  </a:schemeClr>
                </a:solidFill>
              </a:defRPr>
            </a:lvl5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15" name="Datumsplatzhalter 3"/>
          <p:cNvSpPr>
            <a:spLocks noGrp="1"/>
          </p:cNvSpPr>
          <p:nvPr>
            <p:ph type="dt" sz="half" idx="2"/>
          </p:nvPr>
        </p:nvSpPr>
        <p:spPr>
          <a:xfrm>
            <a:off x="0" y="4928400"/>
            <a:ext cx="2133600" cy="165101"/>
          </a:xfrm>
          <a:prstGeom prst="rect">
            <a:avLst/>
          </a:prstGeom>
        </p:spPr>
        <p:txBody>
          <a:bodyPr vert="horz" lIns="180000" tIns="45720" rIns="180000" bIns="45720" rtlCol="0" anchor="ctr"/>
          <a:lstStyle>
            <a:lvl1pPr algn="l">
              <a:defRPr lang="de-DE" sz="700" smtClean="0">
                <a:solidFill>
                  <a:schemeClr val="accent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GB"/>
              <a:t>2020-08-17</a:t>
            </a:r>
            <a:endParaRPr lang="de-DE"/>
          </a:p>
        </p:txBody>
      </p:sp>
      <p:sp>
        <p:nvSpPr>
          <p:cNvPr id="12" name="Foliennummernplatzhalter 5">
            <a:extLst>
              <a:ext uri="{FF2B5EF4-FFF2-40B4-BE49-F238E27FC236}">
                <a16:creationId xmlns:a16="http://schemas.microsoft.com/office/drawing/2014/main" id="{E74EEE90-687D-49DD-ADAF-6689F87DA2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46122" y="4926929"/>
            <a:ext cx="360040" cy="165101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>
              <a:defRPr lang="de-DE" sz="700" smtClean="0">
                <a:solidFill>
                  <a:schemeClr val="bg1"/>
                </a:solidFill>
              </a:defRPr>
            </a:lvl1pPr>
          </a:lstStyle>
          <a:p>
            <a:pPr algn="r"/>
            <a:fld id="{9685FB39-C308-436A-80AC-4C53FE67B733}" type="slidenum">
              <a:rPr lang="de-DE" smtClean="0"/>
              <a:pPr algn="r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8863764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Bildspalte rechts 2 + Infokas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2" descr="Z:\ADELS 2012\Logos\Adels-Logo-RGB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5600" y="126000"/>
            <a:ext cx="1056994" cy="43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Freihandform 8"/>
          <p:cNvSpPr/>
          <p:nvPr userDrawn="1"/>
        </p:nvSpPr>
        <p:spPr>
          <a:xfrm flipV="1">
            <a:off x="6010631" y="3579862"/>
            <a:ext cx="3134290" cy="1563638"/>
          </a:xfrm>
          <a:custGeom>
            <a:avLst/>
            <a:gdLst>
              <a:gd name="connsiteX0" fmla="*/ 0 w 6008914"/>
              <a:gd name="connsiteY0" fmla="*/ 0 h 1182532"/>
              <a:gd name="connsiteX1" fmla="*/ 6008914 w 6008914"/>
              <a:gd name="connsiteY1" fmla="*/ 0 h 1182532"/>
              <a:gd name="connsiteX2" fmla="*/ 6008914 w 6008914"/>
              <a:gd name="connsiteY2" fmla="*/ 1182532 h 1182532"/>
              <a:gd name="connsiteX3" fmla="*/ 0 w 6008914"/>
              <a:gd name="connsiteY3" fmla="*/ 797521 h 1182532"/>
              <a:gd name="connsiteX4" fmla="*/ 0 w 6008914"/>
              <a:gd name="connsiteY4" fmla="*/ 0 h 1182532"/>
              <a:gd name="connsiteX0" fmla="*/ 2873828 w 6008914"/>
              <a:gd name="connsiteY0" fmla="*/ 0 h 1182532"/>
              <a:gd name="connsiteX1" fmla="*/ 6008914 w 6008914"/>
              <a:gd name="connsiteY1" fmla="*/ 0 h 1182532"/>
              <a:gd name="connsiteX2" fmla="*/ 6008914 w 6008914"/>
              <a:gd name="connsiteY2" fmla="*/ 1182532 h 1182532"/>
              <a:gd name="connsiteX3" fmla="*/ 0 w 6008914"/>
              <a:gd name="connsiteY3" fmla="*/ 797521 h 1182532"/>
              <a:gd name="connsiteX4" fmla="*/ 2873828 w 6008914"/>
              <a:gd name="connsiteY4" fmla="*/ 0 h 1182532"/>
              <a:gd name="connsiteX0" fmla="*/ 6875 w 3141961"/>
              <a:gd name="connsiteY0" fmla="*/ 0 h 1182532"/>
              <a:gd name="connsiteX1" fmla="*/ 3141961 w 3141961"/>
              <a:gd name="connsiteY1" fmla="*/ 0 h 1182532"/>
              <a:gd name="connsiteX2" fmla="*/ 3141961 w 3141961"/>
              <a:gd name="connsiteY2" fmla="*/ 1182532 h 1182532"/>
              <a:gd name="connsiteX3" fmla="*/ 0 w 3141961"/>
              <a:gd name="connsiteY3" fmla="*/ 976276 h 1182532"/>
              <a:gd name="connsiteX4" fmla="*/ 6875 w 3141961"/>
              <a:gd name="connsiteY4" fmla="*/ 0 h 1182532"/>
              <a:gd name="connsiteX0" fmla="*/ 661 w 3142622"/>
              <a:gd name="connsiteY0" fmla="*/ 0 h 1595043"/>
              <a:gd name="connsiteX1" fmla="*/ 3142622 w 3142622"/>
              <a:gd name="connsiteY1" fmla="*/ 412511 h 1595043"/>
              <a:gd name="connsiteX2" fmla="*/ 3142622 w 3142622"/>
              <a:gd name="connsiteY2" fmla="*/ 1595043 h 1595043"/>
              <a:gd name="connsiteX3" fmla="*/ 661 w 3142622"/>
              <a:gd name="connsiteY3" fmla="*/ 1388787 h 1595043"/>
              <a:gd name="connsiteX4" fmla="*/ 661 w 3142622"/>
              <a:gd name="connsiteY4" fmla="*/ 0 h 1595043"/>
              <a:gd name="connsiteX0" fmla="*/ 661 w 3156372"/>
              <a:gd name="connsiteY0" fmla="*/ 6875 h 1601918"/>
              <a:gd name="connsiteX1" fmla="*/ 3156372 w 3156372"/>
              <a:gd name="connsiteY1" fmla="*/ 0 h 1601918"/>
              <a:gd name="connsiteX2" fmla="*/ 3142622 w 3156372"/>
              <a:gd name="connsiteY2" fmla="*/ 1601918 h 1601918"/>
              <a:gd name="connsiteX3" fmla="*/ 661 w 3156372"/>
              <a:gd name="connsiteY3" fmla="*/ 1395662 h 1601918"/>
              <a:gd name="connsiteX4" fmla="*/ 661 w 3156372"/>
              <a:gd name="connsiteY4" fmla="*/ 6875 h 1601918"/>
              <a:gd name="connsiteX0" fmla="*/ 661 w 3156372"/>
              <a:gd name="connsiteY0" fmla="*/ 767141 h 1601918"/>
              <a:gd name="connsiteX1" fmla="*/ 3156372 w 3156372"/>
              <a:gd name="connsiteY1" fmla="*/ 0 h 1601918"/>
              <a:gd name="connsiteX2" fmla="*/ 3142622 w 3156372"/>
              <a:gd name="connsiteY2" fmla="*/ 1601918 h 1601918"/>
              <a:gd name="connsiteX3" fmla="*/ 661 w 3156372"/>
              <a:gd name="connsiteY3" fmla="*/ 1395662 h 1601918"/>
              <a:gd name="connsiteX4" fmla="*/ 661 w 3156372"/>
              <a:gd name="connsiteY4" fmla="*/ 767141 h 1601918"/>
              <a:gd name="connsiteX0" fmla="*/ 661 w 3156372"/>
              <a:gd name="connsiteY0" fmla="*/ 613693 h 1601918"/>
              <a:gd name="connsiteX1" fmla="*/ 3156372 w 3156372"/>
              <a:gd name="connsiteY1" fmla="*/ 0 h 1601918"/>
              <a:gd name="connsiteX2" fmla="*/ 3142622 w 3156372"/>
              <a:gd name="connsiteY2" fmla="*/ 1601918 h 1601918"/>
              <a:gd name="connsiteX3" fmla="*/ 661 w 3156372"/>
              <a:gd name="connsiteY3" fmla="*/ 1395662 h 1601918"/>
              <a:gd name="connsiteX4" fmla="*/ 661 w 3156372"/>
              <a:gd name="connsiteY4" fmla="*/ 613693 h 1601918"/>
              <a:gd name="connsiteX0" fmla="*/ 661 w 3142622"/>
              <a:gd name="connsiteY0" fmla="*/ 0 h 988225"/>
              <a:gd name="connsiteX1" fmla="*/ 3136349 w 3142622"/>
              <a:gd name="connsiteY1" fmla="*/ 502295 h 988225"/>
              <a:gd name="connsiteX2" fmla="*/ 3142622 w 3142622"/>
              <a:gd name="connsiteY2" fmla="*/ 988225 h 988225"/>
              <a:gd name="connsiteX3" fmla="*/ 661 w 3142622"/>
              <a:gd name="connsiteY3" fmla="*/ 781969 h 988225"/>
              <a:gd name="connsiteX4" fmla="*/ 661 w 3142622"/>
              <a:gd name="connsiteY4" fmla="*/ 0 h 988225"/>
              <a:gd name="connsiteX0" fmla="*/ 661 w 3149698"/>
              <a:gd name="connsiteY0" fmla="*/ 6874 h 995099"/>
              <a:gd name="connsiteX1" fmla="*/ 3149698 w 3149698"/>
              <a:gd name="connsiteY1" fmla="*/ 0 h 995099"/>
              <a:gd name="connsiteX2" fmla="*/ 3142622 w 3149698"/>
              <a:gd name="connsiteY2" fmla="*/ 995099 h 995099"/>
              <a:gd name="connsiteX3" fmla="*/ 661 w 3149698"/>
              <a:gd name="connsiteY3" fmla="*/ 788843 h 995099"/>
              <a:gd name="connsiteX4" fmla="*/ 661 w 3149698"/>
              <a:gd name="connsiteY4" fmla="*/ 6874 h 995099"/>
              <a:gd name="connsiteX0" fmla="*/ 661 w 3149698"/>
              <a:gd name="connsiteY0" fmla="*/ 64 h 1050002"/>
              <a:gd name="connsiteX1" fmla="*/ 3149698 w 3149698"/>
              <a:gd name="connsiteY1" fmla="*/ 54903 h 1050002"/>
              <a:gd name="connsiteX2" fmla="*/ 3142622 w 3149698"/>
              <a:gd name="connsiteY2" fmla="*/ 1050002 h 1050002"/>
              <a:gd name="connsiteX3" fmla="*/ 661 w 3149698"/>
              <a:gd name="connsiteY3" fmla="*/ 843746 h 1050002"/>
              <a:gd name="connsiteX4" fmla="*/ 661 w 3149698"/>
              <a:gd name="connsiteY4" fmla="*/ 64 h 1050002"/>
              <a:gd name="connsiteX0" fmla="*/ 5715 w 3149037"/>
              <a:gd name="connsiteY0" fmla="*/ 64 h 1050002"/>
              <a:gd name="connsiteX1" fmla="*/ 3149037 w 3149037"/>
              <a:gd name="connsiteY1" fmla="*/ 54903 h 1050002"/>
              <a:gd name="connsiteX2" fmla="*/ 3141961 w 3149037"/>
              <a:gd name="connsiteY2" fmla="*/ 1050002 h 1050002"/>
              <a:gd name="connsiteX3" fmla="*/ 0 w 3149037"/>
              <a:gd name="connsiteY3" fmla="*/ 843746 h 1050002"/>
              <a:gd name="connsiteX4" fmla="*/ 5715 w 3149037"/>
              <a:gd name="connsiteY4" fmla="*/ 64 h 1050002"/>
              <a:gd name="connsiteX0" fmla="*/ 3810 w 3149037"/>
              <a:gd name="connsiteY0" fmla="*/ 67 h 1048014"/>
              <a:gd name="connsiteX1" fmla="*/ 3149037 w 3149037"/>
              <a:gd name="connsiteY1" fmla="*/ 52915 h 1048014"/>
              <a:gd name="connsiteX2" fmla="*/ 3141961 w 3149037"/>
              <a:gd name="connsiteY2" fmla="*/ 1048014 h 1048014"/>
              <a:gd name="connsiteX3" fmla="*/ 0 w 3149037"/>
              <a:gd name="connsiteY3" fmla="*/ 841758 h 1048014"/>
              <a:gd name="connsiteX4" fmla="*/ 3810 w 3149037"/>
              <a:gd name="connsiteY4" fmla="*/ 67 h 1048014"/>
              <a:gd name="connsiteX0" fmla="*/ 263 w 3158190"/>
              <a:gd name="connsiteY0" fmla="*/ 56 h 1058620"/>
              <a:gd name="connsiteX1" fmla="*/ 3158190 w 3158190"/>
              <a:gd name="connsiteY1" fmla="*/ 63521 h 1058620"/>
              <a:gd name="connsiteX2" fmla="*/ 3151114 w 3158190"/>
              <a:gd name="connsiteY2" fmla="*/ 1058620 h 1058620"/>
              <a:gd name="connsiteX3" fmla="*/ 9153 w 3158190"/>
              <a:gd name="connsiteY3" fmla="*/ 852364 h 1058620"/>
              <a:gd name="connsiteX4" fmla="*/ 263 w 3158190"/>
              <a:gd name="connsiteY4" fmla="*/ 56 h 1058620"/>
              <a:gd name="connsiteX0" fmla="*/ 1270 w 3149037"/>
              <a:gd name="connsiteY0" fmla="*/ 56 h 1058620"/>
              <a:gd name="connsiteX1" fmla="*/ 3149037 w 3149037"/>
              <a:gd name="connsiteY1" fmla="*/ 63521 h 1058620"/>
              <a:gd name="connsiteX2" fmla="*/ 3141961 w 3149037"/>
              <a:gd name="connsiteY2" fmla="*/ 1058620 h 1058620"/>
              <a:gd name="connsiteX3" fmla="*/ 0 w 3149037"/>
              <a:gd name="connsiteY3" fmla="*/ 852364 h 1058620"/>
              <a:gd name="connsiteX4" fmla="*/ 1270 w 3149037"/>
              <a:gd name="connsiteY4" fmla="*/ 56 h 1058620"/>
              <a:gd name="connsiteX0" fmla="*/ 596 w 3150268"/>
              <a:gd name="connsiteY0" fmla="*/ 43 h 1082496"/>
              <a:gd name="connsiteX1" fmla="*/ 3150268 w 3150268"/>
              <a:gd name="connsiteY1" fmla="*/ 87397 h 1082496"/>
              <a:gd name="connsiteX2" fmla="*/ 3143192 w 3150268"/>
              <a:gd name="connsiteY2" fmla="*/ 1082496 h 1082496"/>
              <a:gd name="connsiteX3" fmla="*/ 1231 w 3150268"/>
              <a:gd name="connsiteY3" fmla="*/ 876240 h 1082496"/>
              <a:gd name="connsiteX4" fmla="*/ 596 w 3150268"/>
              <a:gd name="connsiteY4" fmla="*/ 43 h 1082496"/>
              <a:gd name="connsiteX0" fmla="*/ 596 w 3150268"/>
              <a:gd name="connsiteY0" fmla="*/ 64 h 1050665"/>
              <a:gd name="connsiteX1" fmla="*/ 3150268 w 3150268"/>
              <a:gd name="connsiteY1" fmla="*/ 55566 h 1050665"/>
              <a:gd name="connsiteX2" fmla="*/ 3143192 w 3150268"/>
              <a:gd name="connsiteY2" fmla="*/ 1050665 h 1050665"/>
              <a:gd name="connsiteX3" fmla="*/ 1231 w 3150268"/>
              <a:gd name="connsiteY3" fmla="*/ 844409 h 1050665"/>
              <a:gd name="connsiteX4" fmla="*/ 596 w 3150268"/>
              <a:gd name="connsiteY4" fmla="*/ 64 h 1050665"/>
              <a:gd name="connsiteX0" fmla="*/ 596 w 3143447"/>
              <a:gd name="connsiteY0" fmla="*/ 0 h 1050601"/>
              <a:gd name="connsiteX1" fmla="*/ 3133123 w 3143447"/>
              <a:gd name="connsiteY1" fmla="*/ 1751 h 1050601"/>
              <a:gd name="connsiteX2" fmla="*/ 3143192 w 3143447"/>
              <a:gd name="connsiteY2" fmla="*/ 1050601 h 1050601"/>
              <a:gd name="connsiteX3" fmla="*/ 1231 w 3143447"/>
              <a:gd name="connsiteY3" fmla="*/ 844345 h 1050601"/>
              <a:gd name="connsiteX4" fmla="*/ 596 w 3143447"/>
              <a:gd name="connsiteY4" fmla="*/ 0 h 1050601"/>
              <a:gd name="connsiteX0" fmla="*/ 596 w 3134290"/>
              <a:gd name="connsiteY0" fmla="*/ 0 h 1050601"/>
              <a:gd name="connsiteX1" fmla="*/ 3133123 w 3134290"/>
              <a:gd name="connsiteY1" fmla="*/ 1751 h 1050601"/>
              <a:gd name="connsiteX2" fmla="*/ 3133667 w 3134290"/>
              <a:gd name="connsiteY2" fmla="*/ 1050601 h 1050601"/>
              <a:gd name="connsiteX3" fmla="*/ 1231 w 3134290"/>
              <a:gd name="connsiteY3" fmla="*/ 844345 h 1050601"/>
              <a:gd name="connsiteX4" fmla="*/ 596 w 3134290"/>
              <a:gd name="connsiteY4" fmla="*/ 0 h 10506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34290" h="1050601">
                <a:moveTo>
                  <a:pt x="596" y="0"/>
                </a:moveTo>
                <a:lnTo>
                  <a:pt x="3133123" y="1751"/>
                </a:lnTo>
                <a:cubicBezTo>
                  <a:pt x="3130764" y="333451"/>
                  <a:pt x="3136026" y="718901"/>
                  <a:pt x="3133667" y="1050601"/>
                </a:cubicBezTo>
                <a:lnTo>
                  <a:pt x="1231" y="844345"/>
                </a:lnTo>
                <a:cubicBezTo>
                  <a:pt x="3523" y="518920"/>
                  <a:pt x="-1696" y="325425"/>
                  <a:pt x="596" y="0"/>
                </a:cubicBezTo>
                <a:close/>
              </a:path>
            </a:pathLst>
          </a:custGeom>
          <a:solidFill>
            <a:srgbClr val="009FE3"/>
          </a:solid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Freihandform 9"/>
          <p:cNvSpPr/>
          <p:nvPr userDrawn="1"/>
        </p:nvSpPr>
        <p:spPr>
          <a:xfrm flipV="1">
            <a:off x="-4966" y="3886792"/>
            <a:ext cx="6061371" cy="1277246"/>
          </a:xfrm>
          <a:custGeom>
            <a:avLst/>
            <a:gdLst>
              <a:gd name="connsiteX0" fmla="*/ 0 w 6008914"/>
              <a:gd name="connsiteY0" fmla="*/ 0 h 1182532"/>
              <a:gd name="connsiteX1" fmla="*/ 6008914 w 6008914"/>
              <a:gd name="connsiteY1" fmla="*/ 0 h 1182532"/>
              <a:gd name="connsiteX2" fmla="*/ 6008914 w 6008914"/>
              <a:gd name="connsiteY2" fmla="*/ 1182532 h 1182532"/>
              <a:gd name="connsiteX3" fmla="*/ 0 w 6008914"/>
              <a:gd name="connsiteY3" fmla="*/ 797521 h 1182532"/>
              <a:gd name="connsiteX4" fmla="*/ 0 w 6008914"/>
              <a:gd name="connsiteY4" fmla="*/ 0 h 1182532"/>
              <a:gd name="connsiteX0" fmla="*/ 0 w 6008914"/>
              <a:gd name="connsiteY0" fmla="*/ 0 h 1182532"/>
              <a:gd name="connsiteX1" fmla="*/ 6008914 w 6008914"/>
              <a:gd name="connsiteY1" fmla="*/ 788166 h 1182532"/>
              <a:gd name="connsiteX2" fmla="*/ 6008914 w 6008914"/>
              <a:gd name="connsiteY2" fmla="*/ 1182532 h 1182532"/>
              <a:gd name="connsiteX3" fmla="*/ 0 w 6008914"/>
              <a:gd name="connsiteY3" fmla="*/ 797521 h 1182532"/>
              <a:gd name="connsiteX4" fmla="*/ 0 w 6008914"/>
              <a:gd name="connsiteY4" fmla="*/ 0 h 1182532"/>
              <a:gd name="connsiteX0" fmla="*/ 0 w 6008914"/>
              <a:gd name="connsiteY0" fmla="*/ 0 h 1182532"/>
              <a:gd name="connsiteX1" fmla="*/ 6008914 w 6008914"/>
              <a:gd name="connsiteY1" fmla="*/ 599844 h 1182532"/>
              <a:gd name="connsiteX2" fmla="*/ 6008914 w 6008914"/>
              <a:gd name="connsiteY2" fmla="*/ 1182532 h 1182532"/>
              <a:gd name="connsiteX3" fmla="*/ 0 w 6008914"/>
              <a:gd name="connsiteY3" fmla="*/ 797521 h 1182532"/>
              <a:gd name="connsiteX4" fmla="*/ 0 w 6008914"/>
              <a:gd name="connsiteY4" fmla="*/ 0 h 1182532"/>
              <a:gd name="connsiteX0" fmla="*/ 6683 w 6008914"/>
              <a:gd name="connsiteY0" fmla="*/ 62774 h 582688"/>
              <a:gd name="connsiteX1" fmla="*/ 6008914 w 6008914"/>
              <a:gd name="connsiteY1" fmla="*/ 0 h 582688"/>
              <a:gd name="connsiteX2" fmla="*/ 6008914 w 6008914"/>
              <a:gd name="connsiteY2" fmla="*/ 582688 h 582688"/>
              <a:gd name="connsiteX3" fmla="*/ 0 w 6008914"/>
              <a:gd name="connsiteY3" fmla="*/ 197677 h 582688"/>
              <a:gd name="connsiteX4" fmla="*/ 6683 w 6008914"/>
              <a:gd name="connsiteY4" fmla="*/ 62774 h 582688"/>
              <a:gd name="connsiteX0" fmla="*/ 0 w 6015595"/>
              <a:gd name="connsiteY0" fmla="*/ 0 h 582688"/>
              <a:gd name="connsiteX1" fmla="*/ 6015595 w 6015595"/>
              <a:gd name="connsiteY1" fmla="*/ 0 h 582688"/>
              <a:gd name="connsiteX2" fmla="*/ 6015595 w 6015595"/>
              <a:gd name="connsiteY2" fmla="*/ 582688 h 582688"/>
              <a:gd name="connsiteX3" fmla="*/ 6681 w 6015595"/>
              <a:gd name="connsiteY3" fmla="*/ 197677 h 582688"/>
              <a:gd name="connsiteX4" fmla="*/ 0 w 6015595"/>
              <a:gd name="connsiteY4" fmla="*/ 0 h 582688"/>
              <a:gd name="connsiteX0" fmla="*/ 0 w 6013688"/>
              <a:gd name="connsiteY0" fmla="*/ 0 h 638429"/>
              <a:gd name="connsiteX1" fmla="*/ 6013688 w 6013688"/>
              <a:gd name="connsiteY1" fmla="*/ 55741 h 638429"/>
              <a:gd name="connsiteX2" fmla="*/ 6013688 w 6013688"/>
              <a:gd name="connsiteY2" fmla="*/ 638429 h 638429"/>
              <a:gd name="connsiteX3" fmla="*/ 4774 w 6013688"/>
              <a:gd name="connsiteY3" fmla="*/ 253418 h 638429"/>
              <a:gd name="connsiteX4" fmla="*/ 0 w 6013688"/>
              <a:gd name="connsiteY4" fmla="*/ 0 h 638429"/>
              <a:gd name="connsiteX0" fmla="*/ 0 w 6011781"/>
              <a:gd name="connsiteY0" fmla="*/ 0 h 638429"/>
              <a:gd name="connsiteX1" fmla="*/ 6011781 w 6011781"/>
              <a:gd name="connsiteY1" fmla="*/ 55741 h 638429"/>
              <a:gd name="connsiteX2" fmla="*/ 6011781 w 6011781"/>
              <a:gd name="connsiteY2" fmla="*/ 638429 h 638429"/>
              <a:gd name="connsiteX3" fmla="*/ 2867 w 6011781"/>
              <a:gd name="connsiteY3" fmla="*/ 253418 h 638429"/>
              <a:gd name="connsiteX4" fmla="*/ 0 w 6011781"/>
              <a:gd name="connsiteY4" fmla="*/ 0 h 638429"/>
              <a:gd name="connsiteX0" fmla="*/ 0 w 6011781"/>
              <a:gd name="connsiteY0" fmla="*/ 0 h 638429"/>
              <a:gd name="connsiteX1" fmla="*/ 6011781 w 6011781"/>
              <a:gd name="connsiteY1" fmla="*/ 0 h 638429"/>
              <a:gd name="connsiteX2" fmla="*/ 6011781 w 6011781"/>
              <a:gd name="connsiteY2" fmla="*/ 638429 h 638429"/>
              <a:gd name="connsiteX3" fmla="*/ 2867 w 6011781"/>
              <a:gd name="connsiteY3" fmla="*/ 253418 h 638429"/>
              <a:gd name="connsiteX4" fmla="*/ 0 w 6011781"/>
              <a:gd name="connsiteY4" fmla="*/ 0 h 638429"/>
              <a:gd name="connsiteX0" fmla="*/ 0 w 6011781"/>
              <a:gd name="connsiteY0" fmla="*/ 0 h 638429"/>
              <a:gd name="connsiteX1" fmla="*/ 6011781 w 6011781"/>
              <a:gd name="connsiteY1" fmla="*/ 0 h 638429"/>
              <a:gd name="connsiteX2" fmla="*/ 6011781 w 6011781"/>
              <a:gd name="connsiteY2" fmla="*/ 638429 h 638429"/>
              <a:gd name="connsiteX3" fmla="*/ 2867 w 6011781"/>
              <a:gd name="connsiteY3" fmla="*/ 255408 h 638429"/>
              <a:gd name="connsiteX4" fmla="*/ 0 w 6011781"/>
              <a:gd name="connsiteY4" fmla="*/ 0 h 638429"/>
              <a:gd name="connsiteX0" fmla="*/ 4965 w 6016746"/>
              <a:gd name="connsiteY0" fmla="*/ 0 h 638429"/>
              <a:gd name="connsiteX1" fmla="*/ 6016746 w 6016746"/>
              <a:gd name="connsiteY1" fmla="*/ 0 h 638429"/>
              <a:gd name="connsiteX2" fmla="*/ 6016746 w 6016746"/>
              <a:gd name="connsiteY2" fmla="*/ 638429 h 638429"/>
              <a:gd name="connsiteX3" fmla="*/ 212 w 6016746"/>
              <a:gd name="connsiteY3" fmla="*/ 249436 h 638429"/>
              <a:gd name="connsiteX4" fmla="*/ 4965 w 6016746"/>
              <a:gd name="connsiteY4" fmla="*/ 0 h 638429"/>
              <a:gd name="connsiteX0" fmla="*/ 4965 w 6016746"/>
              <a:gd name="connsiteY0" fmla="*/ 0 h 638429"/>
              <a:gd name="connsiteX1" fmla="*/ 6016746 w 6016746"/>
              <a:gd name="connsiteY1" fmla="*/ 0 h 638429"/>
              <a:gd name="connsiteX2" fmla="*/ 6016746 w 6016746"/>
              <a:gd name="connsiteY2" fmla="*/ 638429 h 638429"/>
              <a:gd name="connsiteX3" fmla="*/ 212 w 6016746"/>
              <a:gd name="connsiteY3" fmla="*/ 354560 h 638429"/>
              <a:gd name="connsiteX4" fmla="*/ 4965 w 6016746"/>
              <a:gd name="connsiteY4" fmla="*/ 0 h 638429"/>
              <a:gd name="connsiteX0" fmla="*/ 4965 w 6016746"/>
              <a:gd name="connsiteY0" fmla="*/ 0 h 706988"/>
              <a:gd name="connsiteX1" fmla="*/ 6016746 w 6016746"/>
              <a:gd name="connsiteY1" fmla="*/ 0 h 706988"/>
              <a:gd name="connsiteX2" fmla="*/ 6016746 w 6016746"/>
              <a:gd name="connsiteY2" fmla="*/ 706988 h 706988"/>
              <a:gd name="connsiteX3" fmla="*/ 212 w 6016746"/>
              <a:gd name="connsiteY3" fmla="*/ 354560 h 706988"/>
              <a:gd name="connsiteX4" fmla="*/ 4965 w 6016746"/>
              <a:gd name="connsiteY4" fmla="*/ 0 h 706988"/>
              <a:gd name="connsiteX0" fmla="*/ 4965 w 6016746"/>
              <a:gd name="connsiteY0" fmla="*/ 0 h 638429"/>
              <a:gd name="connsiteX1" fmla="*/ 6016746 w 6016746"/>
              <a:gd name="connsiteY1" fmla="*/ 0 h 638429"/>
              <a:gd name="connsiteX2" fmla="*/ 5989314 w 6016746"/>
              <a:gd name="connsiteY2" fmla="*/ 638429 h 638429"/>
              <a:gd name="connsiteX3" fmla="*/ 212 w 6016746"/>
              <a:gd name="connsiteY3" fmla="*/ 354560 h 638429"/>
              <a:gd name="connsiteX4" fmla="*/ 4965 w 6016746"/>
              <a:gd name="connsiteY4" fmla="*/ 0 h 638429"/>
              <a:gd name="connsiteX0" fmla="*/ 4965 w 5989314"/>
              <a:gd name="connsiteY0" fmla="*/ 0 h 638429"/>
              <a:gd name="connsiteX1" fmla="*/ 5980605 w 5989314"/>
              <a:gd name="connsiteY1" fmla="*/ 9141 h 638429"/>
              <a:gd name="connsiteX2" fmla="*/ 5989314 w 5989314"/>
              <a:gd name="connsiteY2" fmla="*/ 638429 h 638429"/>
              <a:gd name="connsiteX3" fmla="*/ 212 w 5989314"/>
              <a:gd name="connsiteY3" fmla="*/ 354560 h 638429"/>
              <a:gd name="connsiteX4" fmla="*/ 4965 w 5989314"/>
              <a:gd name="connsiteY4" fmla="*/ 0 h 6384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89314" h="638429">
                <a:moveTo>
                  <a:pt x="4965" y="0"/>
                </a:moveTo>
                <a:lnTo>
                  <a:pt x="5980605" y="9141"/>
                </a:lnTo>
                <a:lnTo>
                  <a:pt x="5989314" y="638429"/>
                </a:lnTo>
                <a:lnTo>
                  <a:pt x="212" y="354560"/>
                </a:lnTo>
                <a:cubicBezTo>
                  <a:pt x="-1379" y="270087"/>
                  <a:pt x="6556" y="84473"/>
                  <a:pt x="4965" y="0"/>
                </a:cubicBezTo>
                <a:close/>
              </a:path>
            </a:pathLst>
          </a:custGeom>
          <a:solidFill>
            <a:srgbClr val="009FE3"/>
          </a:solid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cap="all" baseline="0">
                <a:solidFill>
                  <a:schemeClr val="tx1"/>
                </a:solidFill>
              </a:defRPr>
            </a:lvl1pPr>
          </a:lstStyle>
          <a:p>
            <a:r>
              <a:rPr lang="de-DE"/>
              <a:t>TITEL</a:t>
            </a:r>
          </a:p>
        </p:txBody>
      </p:sp>
      <p:sp>
        <p:nvSpPr>
          <p:cNvPr id="22" name="Datumsplatzhalter 3"/>
          <p:cNvSpPr>
            <a:spLocks noGrp="1"/>
          </p:cNvSpPr>
          <p:nvPr>
            <p:ph type="dt" sz="half" idx="2"/>
          </p:nvPr>
        </p:nvSpPr>
        <p:spPr>
          <a:xfrm>
            <a:off x="0" y="4928400"/>
            <a:ext cx="2133600" cy="165101"/>
          </a:xfrm>
          <a:prstGeom prst="rect">
            <a:avLst/>
          </a:prstGeom>
        </p:spPr>
        <p:txBody>
          <a:bodyPr vert="horz" lIns="180000" tIns="45720" rIns="180000" bIns="45720" rtlCol="0" anchor="ctr"/>
          <a:lstStyle>
            <a:lvl1pPr algn="l">
              <a:defRPr lang="de-DE" sz="700" smtClean="0">
                <a:solidFill>
                  <a:schemeClr val="tx2"/>
                </a:solidFill>
              </a:defRPr>
            </a:lvl1pPr>
          </a:lstStyle>
          <a:p>
            <a:r>
              <a:rPr lang="en-GB"/>
              <a:t>2020-08-17</a:t>
            </a:r>
            <a:endParaRPr lang="de-DE"/>
          </a:p>
        </p:txBody>
      </p:sp>
      <p:sp>
        <p:nvSpPr>
          <p:cNvPr id="23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4928400"/>
            <a:ext cx="2895600" cy="165101"/>
          </a:xfrm>
          <a:prstGeom prst="rect">
            <a:avLst/>
          </a:prstGeom>
        </p:spPr>
        <p:txBody>
          <a:bodyPr vert="horz" lIns="72000" tIns="45720" rIns="72000" bIns="45720" rtlCol="0" anchor="ctr"/>
          <a:lstStyle>
            <a:lvl1pPr algn="ctr">
              <a:defRPr lang="de-DE" sz="700" dirty="0">
                <a:solidFill>
                  <a:schemeClr val="tx2"/>
                </a:solidFill>
              </a:defRPr>
            </a:lvl1pPr>
          </a:lstStyle>
          <a:p>
            <a:r>
              <a:rPr lang="nl-NL"/>
              <a:t>Adels-Contact Elektrotechnische Fabrik GmbH &amp; Co. KG</a:t>
            </a:r>
          </a:p>
        </p:txBody>
      </p:sp>
      <p:sp>
        <p:nvSpPr>
          <p:cNvPr id="16" name="Textplatzhalter 7"/>
          <p:cNvSpPr>
            <a:spLocks noGrp="1"/>
          </p:cNvSpPr>
          <p:nvPr>
            <p:ph type="body" sz="quarter" idx="14"/>
          </p:nvPr>
        </p:nvSpPr>
        <p:spPr>
          <a:xfrm>
            <a:off x="0" y="806568"/>
            <a:ext cx="6016828" cy="3690884"/>
          </a:xfrm>
        </p:spPr>
        <p:txBody>
          <a:bodyPr lIns="180000" rIns="180000" anchor="ctr">
            <a:normAutofit/>
          </a:bodyPr>
          <a:lstStyle>
            <a:lvl1pPr>
              <a:defRPr sz="14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12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11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05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050">
                <a:solidFill>
                  <a:schemeClr val="tx2">
                    <a:lumMod val="50000"/>
                  </a:schemeClr>
                </a:solidFill>
              </a:defRPr>
            </a:lvl5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cxnSp>
        <p:nvCxnSpPr>
          <p:cNvPr id="14" name="Gerade Verbindung 13"/>
          <p:cNvCxnSpPr/>
          <p:nvPr userDrawn="1"/>
        </p:nvCxnSpPr>
        <p:spPr>
          <a:xfrm>
            <a:off x="180000" y="90000"/>
            <a:ext cx="0" cy="360000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platzhalter 4"/>
          <p:cNvSpPr>
            <a:spLocks noGrp="1"/>
          </p:cNvSpPr>
          <p:nvPr>
            <p:ph type="body" sz="quarter" idx="18" hasCustomPrompt="1"/>
          </p:nvPr>
        </p:nvSpPr>
        <p:spPr>
          <a:xfrm>
            <a:off x="0" y="514800"/>
            <a:ext cx="6011863" cy="206375"/>
          </a:xfrm>
        </p:spPr>
        <p:txBody>
          <a:bodyPr vert="horz" lIns="360000" tIns="0" rIns="180000" bIns="45720" rtlCol="0" anchor="t">
            <a:noAutofit/>
          </a:bodyPr>
          <a:lstStyle>
            <a:lvl1pPr marL="342900" indent="-342900">
              <a:buNone/>
              <a:defRPr lang="de-DE" sz="1400" cap="all" baseline="0" dirty="0" smtClean="0">
                <a:solidFill>
                  <a:schemeClr val="tx1"/>
                </a:solidFill>
                <a:latin typeface="AdelsFuturaCondensedLight" pitchFamily="50" charset="0"/>
                <a:ea typeface="+mj-ea"/>
                <a:cs typeface="+mj-cs"/>
              </a:defRPr>
            </a:lvl1pPr>
            <a:lvl2pPr>
              <a:defRPr lang="de-DE" sz="1800" dirty="0" smtClean="0">
                <a:solidFill>
                  <a:schemeClr val="tx1"/>
                </a:solidFill>
                <a:latin typeface="+mn-lt"/>
              </a:defRPr>
            </a:lvl2pPr>
            <a:lvl3pPr>
              <a:defRPr lang="de-DE" dirty="0" smtClean="0">
                <a:solidFill>
                  <a:schemeClr val="tx1"/>
                </a:solidFill>
                <a:latin typeface="+mn-lt"/>
              </a:defRPr>
            </a:lvl3pPr>
            <a:lvl4pPr>
              <a:defRPr lang="de-DE" sz="1800" dirty="0" smtClean="0">
                <a:solidFill>
                  <a:schemeClr val="tx1"/>
                </a:solidFill>
                <a:latin typeface="+mn-lt"/>
              </a:defRPr>
            </a:lvl4pPr>
            <a:lvl5pPr>
              <a:defRPr lang="de-DE" sz="1800" dirty="0">
                <a:solidFill>
                  <a:schemeClr val="tx1"/>
                </a:solidFill>
                <a:latin typeface="+mn-lt"/>
              </a:defRPr>
            </a:lvl5pPr>
          </a:lstStyle>
          <a:p>
            <a:pPr marL="0" lvl="0" indent="0"/>
            <a:r>
              <a:rPr lang="de-DE"/>
              <a:t>SUBLINE</a:t>
            </a:r>
          </a:p>
        </p:txBody>
      </p:sp>
      <p:sp>
        <p:nvSpPr>
          <p:cNvPr id="7" name="Bildplatzhalter 6"/>
          <p:cNvSpPr>
            <a:spLocks noGrp="1"/>
          </p:cNvSpPr>
          <p:nvPr>
            <p:ph type="pic" sz="quarter" idx="17"/>
          </p:nvPr>
        </p:nvSpPr>
        <p:spPr>
          <a:xfrm>
            <a:off x="6011863" y="843559"/>
            <a:ext cx="3132137" cy="3240359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de-DE"/>
          </a:p>
        </p:txBody>
      </p:sp>
      <p:sp>
        <p:nvSpPr>
          <p:cNvPr id="21" name="Textplatzhalter 14"/>
          <p:cNvSpPr>
            <a:spLocks noGrp="1"/>
          </p:cNvSpPr>
          <p:nvPr>
            <p:ph type="body" sz="quarter" idx="16"/>
          </p:nvPr>
        </p:nvSpPr>
        <p:spPr>
          <a:xfrm>
            <a:off x="6444209" y="4371950"/>
            <a:ext cx="2701379" cy="576064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1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de-DE"/>
              <a:t>Textmasterformat bearbeiten</a:t>
            </a:r>
          </a:p>
        </p:txBody>
      </p:sp>
      <p:pic>
        <p:nvPicPr>
          <p:cNvPr id="17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28290" y="4450392"/>
            <a:ext cx="160315" cy="443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Foliennummernplatzhalter 5">
            <a:extLst>
              <a:ext uri="{FF2B5EF4-FFF2-40B4-BE49-F238E27FC236}">
                <a16:creationId xmlns:a16="http://schemas.microsoft.com/office/drawing/2014/main" id="{96925574-9E73-486E-BF1A-344A5E61C7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46122" y="4926929"/>
            <a:ext cx="360040" cy="165101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>
              <a:defRPr lang="de-DE" sz="700" smtClean="0">
                <a:solidFill>
                  <a:schemeClr val="bg1"/>
                </a:solidFill>
              </a:defRPr>
            </a:lvl1pPr>
          </a:lstStyle>
          <a:p>
            <a:pPr algn="r"/>
            <a:fld id="{9685FB39-C308-436A-80AC-4C53FE67B733}" type="slidenum">
              <a:rPr lang="de-DE" smtClean="0"/>
              <a:pPr algn="r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4950454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-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hteck 3">
            <a:extLst>
              <a:ext uri="{FF2B5EF4-FFF2-40B4-BE49-F238E27FC236}">
                <a16:creationId xmlns:a16="http://schemas.microsoft.com/office/drawing/2014/main" id="{81835F83-DB5F-4DBC-8C46-42C3E93D7166}"/>
              </a:ext>
            </a:extLst>
          </p:cNvPr>
          <p:cNvSpPr/>
          <p:nvPr userDrawn="1"/>
        </p:nvSpPr>
        <p:spPr>
          <a:xfrm>
            <a:off x="4647633" y="2571749"/>
            <a:ext cx="3087531" cy="2615751"/>
          </a:xfrm>
          <a:custGeom>
            <a:avLst/>
            <a:gdLst>
              <a:gd name="connsiteX0" fmla="*/ 0 w 2627824"/>
              <a:gd name="connsiteY0" fmla="*/ 0 h 2304336"/>
              <a:gd name="connsiteX1" fmla="*/ 2627824 w 2627824"/>
              <a:gd name="connsiteY1" fmla="*/ 0 h 2304336"/>
              <a:gd name="connsiteX2" fmla="*/ 2627824 w 2627824"/>
              <a:gd name="connsiteY2" fmla="*/ 2304336 h 2304336"/>
              <a:gd name="connsiteX3" fmla="*/ 0 w 2627824"/>
              <a:gd name="connsiteY3" fmla="*/ 2304336 h 2304336"/>
              <a:gd name="connsiteX4" fmla="*/ 0 w 2627824"/>
              <a:gd name="connsiteY4" fmla="*/ 0 h 2304336"/>
              <a:gd name="connsiteX0" fmla="*/ 0 w 2627824"/>
              <a:gd name="connsiteY0" fmla="*/ 520608 h 2304336"/>
              <a:gd name="connsiteX1" fmla="*/ 2627824 w 2627824"/>
              <a:gd name="connsiteY1" fmla="*/ 0 h 2304336"/>
              <a:gd name="connsiteX2" fmla="*/ 2627824 w 2627824"/>
              <a:gd name="connsiteY2" fmla="*/ 2304336 h 2304336"/>
              <a:gd name="connsiteX3" fmla="*/ 0 w 2627824"/>
              <a:gd name="connsiteY3" fmla="*/ 2304336 h 2304336"/>
              <a:gd name="connsiteX4" fmla="*/ 0 w 2627824"/>
              <a:gd name="connsiteY4" fmla="*/ 520608 h 2304336"/>
              <a:gd name="connsiteX0" fmla="*/ 0 w 2636154"/>
              <a:gd name="connsiteY0" fmla="*/ 520608 h 2575687"/>
              <a:gd name="connsiteX1" fmla="*/ 2627824 w 2636154"/>
              <a:gd name="connsiteY1" fmla="*/ 0 h 2575687"/>
              <a:gd name="connsiteX2" fmla="*/ 2636154 w 2636154"/>
              <a:gd name="connsiteY2" fmla="*/ 2575687 h 2575687"/>
              <a:gd name="connsiteX3" fmla="*/ 0 w 2636154"/>
              <a:gd name="connsiteY3" fmla="*/ 2304336 h 2575687"/>
              <a:gd name="connsiteX4" fmla="*/ 0 w 2636154"/>
              <a:gd name="connsiteY4" fmla="*/ 520608 h 2575687"/>
              <a:gd name="connsiteX0" fmla="*/ 0 w 2636154"/>
              <a:gd name="connsiteY0" fmla="*/ 520608 h 2581460"/>
              <a:gd name="connsiteX1" fmla="*/ 2627824 w 2636154"/>
              <a:gd name="connsiteY1" fmla="*/ 0 h 2581460"/>
              <a:gd name="connsiteX2" fmla="*/ 2636154 w 2636154"/>
              <a:gd name="connsiteY2" fmla="*/ 2575687 h 2581460"/>
              <a:gd name="connsiteX3" fmla="*/ 0 w 2636154"/>
              <a:gd name="connsiteY3" fmla="*/ 2581460 h 2581460"/>
              <a:gd name="connsiteX4" fmla="*/ 0 w 2636154"/>
              <a:gd name="connsiteY4" fmla="*/ 520608 h 2581460"/>
              <a:gd name="connsiteX0" fmla="*/ 8109 w 2644263"/>
              <a:gd name="connsiteY0" fmla="*/ 520608 h 2575687"/>
              <a:gd name="connsiteX1" fmla="*/ 2635933 w 2644263"/>
              <a:gd name="connsiteY1" fmla="*/ 0 h 2575687"/>
              <a:gd name="connsiteX2" fmla="*/ 2644263 w 2644263"/>
              <a:gd name="connsiteY2" fmla="*/ 2575687 h 2575687"/>
              <a:gd name="connsiteX3" fmla="*/ 0 w 2644263"/>
              <a:gd name="connsiteY3" fmla="*/ 1519166 h 2575687"/>
              <a:gd name="connsiteX4" fmla="*/ 8109 w 2644263"/>
              <a:gd name="connsiteY4" fmla="*/ 520608 h 2575687"/>
              <a:gd name="connsiteX0" fmla="*/ 8109 w 2636760"/>
              <a:gd name="connsiteY0" fmla="*/ 520608 h 1535875"/>
              <a:gd name="connsiteX1" fmla="*/ 2635933 w 2636760"/>
              <a:gd name="connsiteY1" fmla="*/ 0 h 1535875"/>
              <a:gd name="connsiteX2" fmla="*/ 2636154 w 2636760"/>
              <a:gd name="connsiteY2" fmla="*/ 1535875 h 1535875"/>
              <a:gd name="connsiteX3" fmla="*/ 0 w 2636760"/>
              <a:gd name="connsiteY3" fmla="*/ 1519166 h 1535875"/>
              <a:gd name="connsiteX4" fmla="*/ 8109 w 2636760"/>
              <a:gd name="connsiteY4" fmla="*/ 520608 h 1535875"/>
              <a:gd name="connsiteX0" fmla="*/ 8109 w 2636760"/>
              <a:gd name="connsiteY0" fmla="*/ 520608 h 1538300"/>
              <a:gd name="connsiteX1" fmla="*/ 2635933 w 2636760"/>
              <a:gd name="connsiteY1" fmla="*/ 0 h 1538300"/>
              <a:gd name="connsiteX2" fmla="*/ 2636154 w 2636760"/>
              <a:gd name="connsiteY2" fmla="*/ 1535875 h 1538300"/>
              <a:gd name="connsiteX3" fmla="*/ 0 w 2636760"/>
              <a:gd name="connsiteY3" fmla="*/ 1538300 h 1538300"/>
              <a:gd name="connsiteX4" fmla="*/ 8109 w 2636760"/>
              <a:gd name="connsiteY4" fmla="*/ 520608 h 1538300"/>
              <a:gd name="connsiteX0" fmla="*/ 8109 w 2636760"/>
              <a:gd name="connsiteY0" fmla="*/ 520608 h 1542127"/>
              <a:gd name="connsiteX1" fmla="*/ 2635933 w 2636760"/>
              <a:gd name="connsiteY1" fmla="*/ 0 h 1542127"/>
              <a:gd name="connsiteX2" fmla="*/ 2636154 w 2636760"/>
              <a:gd name="connsiteY2" fmla="*/ 1535875 h 1542127"/>
              <a:gd name="connsiteX3" fmla="*/ 0 w 2636760"/>
              <a:gd name="connsiteY3" fmla="*/ 1542127 h 1542127"/>
              <a:gd name="connsiteX4" fmla="*/ 8109 w 2636760"/>
              <a:gd name="connsiteY4" fmla="*/ 520608 h 1542127"/>
              <a:gd name="connsiteX0" fmla="*/ 0 w 2628651"/>
              <a:gd name="connsiteY0" fmla="*/ 520608 h 1542127"/>
              <a:gd name="connsiteX1" fmla="*/ 2627824 w 2628651"/>
              <a:gd name="connsiteY1" fmla="*/ 0 h 1542127"/>
              <a:gd name="connsiteX2" fmla="*/ 2628045 w 2628651"/>
              <a:gd name="connsiteY2" fmla="*/ 1535875 h 1542127"/>
              <a:gd name="connsiteX3" fmla="*/ 2934 w 2628651"/>
              <a:gd name="connsiteY3" fmla="*/ 1542127 h 1542127"/>
              <a:gd name="connsiteX4" fmla="*/ 0 w 2628651"/>
              <a:gd name="connsiteY4" fmla="*/ 520608 h 1542127"/>
              <a:gd name="connsiteX0" fmla="*/ 0 w 2628651"/>
              <a:gd name="connsiteY0" fmla="*/ 520608 h 1543528"/>
              <a:gd name="connsiteX1" fmla="*/ 2627824 w 2628651"/>
              <a:gd name="connsiteY1" fmla="*/ 0 h 1543528"/>
              <a:gd name="connsiteX2" fmla="*/ 2628045 w 2628651"/>
              <a:gd name="connsiteY2" fmla="*/ 1543528 h 1543528"/>
              <a:gd name="connsiteX3" fmla="*/ 2934 w 2628651"/>
              <a:gd name="connsiteY3" fmla="*/ 1542127 h 1543528"/>
              <a:gd name="connsiteX4" fmla="*/ 0 w 2628651"/>
              <a:gd name="connsiteY4" fmla="*/ 520608 h 15435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28651" h="1543528">
                <a:moveTo>
                  <a:pt x="0" y="520608"/>
                </a:moveTo>
                <a:lnTo>
                  <a:pt x="2627824" y="0"/>
                </a:lnTo>
                <a:cubicBezTo>
                  <a:pt x="2630601" y="858562"/>
                  <a:pt x="2625268" y="684966"/>
                  <a:pt x="2628045" y="1543528"/>
                </a:cubicBezTo>
                <a:lnTo>
                  <a:pt x="2934" y="1542127"/>
                </a:lnTo>
                <a:lnTo>
                  <a:pt x="0" y="520608"/>
                </a:lnTo>
                <a:close/>
              </a:path>
            </a:pathLst>
          </a:custGeom>
          <a:solidFill>
            <a:srgbClr val="009FE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Rechteck 3">
            <a:extLst>
              <a:ext uri="{FF2B5EF4-FFF2-40B4-BE49-F238E27FC236}">
                <a16:creationId xmlns:a16="http://schemas.microsoft.com/office/drawing/2014/main" id="{6759C3E3-DA89-42F8-994A-971C4F2615D8}"/>
              </a:ext>
            </a:extLst>
          </p:cNvPr>
          <p:cNvSpPr/>
          <p:nvPr userDrawn="1"/>
        </p:nvSpPr>
        <p:spPr>
          <a:xfrm>
            <a:off x="1113687" y="2571749"/>
            <a:ext cx="3087531" cy="2615751"/>
          </a:xfrm>
          <a:custGeom>
            <a:avLst/>
            <a:gdLst>
              <a:gd name="connsiteX0" fmla="*/ 0 w 2627824"/>
              <a:gd name="connsiteY0" fmla="*/ 0 h 2304336"/>
              <a:gd name="connsiteX1" fmla="*/ 2627824 w 2627824"/>
              <a:gd name="connsiteY1" fmla="*/ 0 h 2304336"/>
              <a:gd name="connsiteX2" fmla="*/ 2627824 w 2627824"/>
              <a:gd name="connsiteY2" fmla="*/ 2304336 h 2304336"/>
              <a:gd name="connsiteX3" fmla="*/ 0 w 2627824"/>
              <a:gd name="connsiteY3" fmla="*/ 2304336 h 2304336"/>
              <a:gd name="connsiteX4" fmla="*/ 0 w 2627824"/>
              <a:gd name="connsiteY4" fmla="*/ 0 h 2304336"/>
              <a:gd name="connsiteX0" fmla="*/ 0 w 2627824"/>
              <a:gd name="connsiteY0" fmla="*/ 520608 h 2304336"/>
              <a:gd name="connsiteX1" fmla="*/ 2627824 w 2627824"/>
              <a:gd name="connsiteY1" fmla="*/ 0 h 2304336"/>
              <a:gd name="connsiteX2" fmla="*/ 2627824 w 2627824"/>
              <a:gd name="connsiteY2" fmla="*/ 2304336 h 2304336"/>
              <a:gd name="connsiteX3" fmla="*/ 0 w 2627824"/>
              <a:gd name="connsiteY3" fmla="*/ 2304336 h 2304336"/>
              <a:gd name="connsiteX4" fmla="*/ 0 w 2627824"/>
              <a:gd name="connsiteY4" fmla="*/ 520608 h 2304336"/>
              <a:gd name="connsiteX0" fmla="*/ 0 w 2636154"/>
              <a:gd name="connsiteY0" fmla="*/ 520608 h 2575687"/>
              <a:gd name="connsiteX1" fmla="*/ 2627824 w 2636154"/>
              <a:gd name="connsiteY1" fmla="*/ 0 h 2575687"/>
              <a:gd name="connsiteX2" fmla="*/ 2636154 w 2636154"/>
              <a:gd name="connsiteY2" fmla="*/ 2575687 h 2575687"/>
              <a:gd name="connsiteX3" fmla="*/ 0 w 2636154"/>
              <a:gd name="connsiteY3" fmla="*/ 2304336 h 2575687"/>
              <a:gd name="connsiteX4" fmla="*/ 0 w 2636154"/>
              <a:gd name="connsiteY4" fmla="*/ 520608 h 2575687"/>
              <a:gd name="connsiteX0" fmla="*/ 0 w 2636154"/>
              <a:gd name="connsiteY0" fmla="*/ 520608 h 2581460"/>
              <a:gd name="connsiteX1" fmla="*/ 2627824 w 2636154"/>
              <a:gd name="connsiteY1" fmla="*/ 0 h 2581460"/>
              <a:gd name="connsiteX2" fmla="*/ 2636154 w 2636154"/>
              <a:gd name="connsiteY2" fmla="*/ 2575687 h 2581460"/>
              <a:gd name="connsiteX3" fmla="*/ 0 w 2636154"/>
              <a:gd name="connsiteY3" fmla="*/ 2581460 h 2581460"/>
              <a:gd name="connsiteX4" fmla="*/ 0 w 2636154"/>
              <a:gd name="connsiteY4" fmla="*/ 520608 h 2581460"/>
              <a:gd name="connsiteX0" fmla="*/ 8109 w 2644263"/>
              <a:gd name="connsiteY0" fmla="*/ 520608 h 2575687"/>
              <a:gd name="connsiteX1" fmla="*/ 2635933 w 2644263"/>
              <a:gd name="connsiteY1" fmla="*/ 0 h 2575687"/>
              <a:gd name="connsiteX2" fmla="*/ 2644263 w 2644263"/>
              <a:gd name="connsiteY2" fmla="*/ 2575687 h 2575687"/>
              <a:gd name="connsiteX3" fmla="*/ 0 w 2644263"/>
              <a:gd name="connsiteY3" fmla="*/ 1519166 h 2575687"/>
              <a:gd name="connsiteX4" fmla="*/ 8109 w 2644263"/>
              <a:gd name="connsiteY4" fmla="*/ 520608 h 2575687"/>
              <a:gd name="connsiteX0" fmla="*/ 8109 w 2636760"/>
              <a:gd name="connsiteY0" fmla="*/ 520608 h 1535875"/>
              <a:gd name="connsiteX1" fmla="*/ 2635933 w 2636760"/>
              <a:gd name="connsiteY1" fmla="*/ 0 h 1535875"/>
              <a:gd name="connsiteX2" fmla="*/ 2636154 w 2636760"/>
              <a:gd name="connsiteY2" fmla="*/ 1535875 h 1535875"/>
              <a:gd name="connsiteX3" fmla="*/ 0 w 2636760"/>
              <a:gd name="connsiteY3" fmla="*/ 1519166 h 1535875"/>
              <a:gd name="connsiteX4" fmla="*/ 8109 w 2636760"/>
              <a:gd name="connsiteY4" fmla="*/ 520608 h 1535875"/>
              <a:gd name="connsiteX0" fmla="*/ 8109 w 2636760"/>
              <a:gd name="connsiteY0" fmla="*/ 520608 h 1538300"/>
              <a:gd name="connsiteX1" fmla="*/ 2635933 w 2636760"/>
              <a:gd name="connsiteY1" fmla="*/ 0 h 1538300"/>
              <a:gd name="connsiteX2" fmla="*/ 2636154 w 2636760"/>
              <a:gd name="connsiteY2" fmla="*/ 1535875 h 1538300"/>
              <a:gd name="connsiteX3" fmla="*/ 0 w 2636760"/>
              <a:gd name="connsiteY3" fmla="*/ 1538300 h 1538300"/>
              <a:gd name="connsiteX4" fmla="*/ 8109 w 2636760"/>
              <a:gd name="connsiteY4" fmla="*/ 520608 h 1538300"/>
              <a:gd name="connsiteX0" fmla="*/ 8109 w 2636760"/>
              <a:gd name="connsiteY0" fmla="*/ 520608 h 1542127"/>
              <a:gd name="connsiteX1" fmla="*/ 2635933 w 2636760"/>
              <a:gd name="connsiteY1" fmla="*/ 0 h 1542127"/>
              <a:gd name="connsiteX2" fmla="*/ 2636154 w 2636760"/>
              <a:gd name="connsiteY2" fmla="*/ 1535875 h 1542127"/>
              <a:gd name="connsiteX3" fmla="*/ 0 w 2636760"/>
              <a:gd name="connsiteY3" fmla="*/ 1542127 h 1542127"/>
              <a:gd name="connsiteX4" fmla="*/ 8109 w 2636760"/>
              <a:gd name="connsiteY4" fmla="*/ 520608 h 1542127"/>
              <a:gd name="connsiteX0" fmla="*/ 0 w 2628651"/>
              <a:gd name="connsiteY0" fmla="*/ 520608 h 1542127"/>
              <a:gd name="connsiteX1" fmla="*/ 2627824 w 2628651"/>
              <a:gd name="connsiteY1" fmla="*/ 0 h 1542127"/>
              <a:gd name="connsiteX2" fmla="*/ 2628045 w 2628651"/>
              <a:gd name="connsiteY2" fmla="*/ 1535875 h 1542127"/>
              <a:gd name="connsiteX3" fmla="*/ 2934 w 2628651"/>
              <a:gd name="connsiteY3" fmla="*/ 1542127 h 1542127"/>
              <a:gd name="connsiteX4" fmla="*/ 0 w 2628651"/>
              <a:gd name="connsiteY4" fmla="*/ 520608 h 1542127"/>
              <a:gd name="connsiteX0" fmla="*/ 0 w 2628651"/>
              <a:gd name="connsiteY0" fmla="*/ 520608 h 1543528"/>
              <a:gd name="connsiteX1" fmla="*/ 2627824 w 2628651"/>
              <a:gd name="connsiteY1" fmla="*/ 0 h 1543528"/>
              <a:gd name="connsiteX2" fmla="*/ 2628045 w 2628651"/>
              <a:gd name="connsiteY2" fmla="*/ 1543528 h 1543528"/>
              <a:gd name="connsiteX3" fmla="*/ 2934 w 2628651"/>
              <a:gd name="connsiteY3" fmla="*/ 1542127 h 1543528"/>
              <a:gd name="connsiteX4" fmla="*/ 0 w 2628651"/>
              <a:gd name="connsiteY4" fmla="*/ 520608 h 15435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28651" h="1543528">
                <a:moveTo>
                  <a:pt x="0" y="520608"/>
                </a:moveTo>
                <a:lnTo>
                  <a:pt x="2627824" y="0"/>
                </a:lnTo>
                <a:cubicBezTo>
                  <a:pt x="2630601" y="858562"/>
                  <a:pt x="2625268" y="684966"/>
                  <a:pt x="2628045" y="1543528"/>
                </a:cubicBezTo>
                <a:lnTo>
                  <a:pt x="2934" y="1542127"/>
                </a:lnTo>
                <a:lnTo>
                  <a:pt x="0" y="520608"/>
                </a:lnTo>
                <a:close/>
              </a:path>
            </a:pathLst>
          </a:custGeom>
          <a:solidFill>
            <a:srgbClr val="009FE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cap="all" baseline="0"/>
            </a:lvl1pPr>
          </a:lstStyle>
          <a:p>
            <a:r>
              <a:rPr lang="de-DE"/>
              <a:t>TITEL</a:t>
            </a:r>
          </a:p>
        </p:txBody>
      </p:sp>
      <p:sp>
        <p:nvSpPr>
          <p:cNvPr id="7" name="Textplatzhalter 8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14800"/>
            <a:ext cx="6012160" cy="216000"/>
          </a:xfrm>
        </p:spPr>
        <p:txBody>
          <a:bodyPr vert="horz" lIns="360000" tIns="0" rIns="180000" bIns="45720" rtlCol="0" anchor="t">
            <a:noAutofit/>
          </a:bodyPr>
          <a:lstStyle>
            <a:lvl1pPr marL="0" indent="0">
              <a:buNone/>
              <a:defRPr lang="de-DE" sz="1400" cap="all" baseline="0" smtClean="0">
                <a:solidFill>
                  <a:schemeClr val="bg1"/>
                </a:solidFill>
                <a:latin typeface="AdelsFuturaCondensedLight" pitchFamily="50" charset="0"/>
                <a:ea typeface="+mj-ea"/>
                <a:cs typeface="+mj-cs"/>
              </a:defRPr>
            </a:lvl1pPr>
            <a:lvl2pPr>
              <a:defRPr lang="de-DE" sz="1800" smtClean="0">
                <a:solidFill>
                  <a:schemeClr val="tx1"/>
                </a:solidFill>
                <a:latin typeface="+mn-lt"/>
              </a:defRPr>
            </a:lvl2pPr>
            <a:lvl3pPr>
              <a:defRPr lang="de-DE" smtClean="0">
                <a:solidFill>
                  <a:schemeClr val="tx1"/>
                </a:solidFill>
                <a:latin typeface="+mn-lt"/>
              </a:defRPr>
            </a:lvl3pPr>
            <a:lvl4pPr>
              <a:defRPr lang="de-DE" sz="1800" smtClean="0">
                <a:solidFill>
                  <a:schemeClr val="tx1"/>
                </a:solidFill>
                <a:latin typeface="+mn-lt"/>
              </a:defRPr>
            </a:lvl4pPr>
            <a:lvl5pPr>
              <a:defRPr lang="de-DE" sz="1800">
                <a:solidFill>
                  <a:schemeClr val="tx1"/>
                </a:solidFill>
                <a:latin typeface="+mn-lt"/>
              </a:defRPr>
            </a:lvl5pPr>
          </a:lstStyle>
          <a:p>
            <a:r>
              <a:rPr lang="de-DE" sz="1400">
                <a:solidFill>
                  <a:schemeClr val="bg1"/>
                </a:solidFill>
                <a:latin typeface="AdelsFuturaCondensedLight" pitchFamily="50" charset="0"/>
              </a:rPr>
              <a:t>SUBLINE</a:t>
            </a:r>
          </a:p>
        </p:txBody>
      </p:sp>
      <p:sp>
        <p:nvSpPr>
          <p:cNvPr id="11" name="Bildplatzhalter 20"/>
          <p:cNvSpPr>
            <a:spLocks noGrp="1"/>
          </p:cNvSpPr>
          <p:nvPr>
            <p:ph type="pic" sz="quarter" idx="14"/>
          </p:nvPr>
        </p:nvSpPr>
        <p:spPr>
          <a:xfrm>
            <a:off x="1726173" y="1645798"/>
            <a:ext cx="1798638" cy="1800000"/>
          </a:xfr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/>
            </a:lvl1pPr>
          </a:lstStyle>
          <a:p>
            <a:endParaRPr lang="de-DE"/>
          </a:p>
        </p:txBody>
      </p:sp>
      <p:sp>
        <p:nvSpPr>
          <p:cNvPr id="12" name="Textplatzhalter 22"/>
          <p:cNvSpPr>
            <a:spLocks noGrp="1"/>
          </p:cNvSpPr>
          <p:nvPr>
            <p:ph type="body" sz="quarter" idx="15"/>
          </p:nvPr>
        </p:nvSpPr>
        <p:spPr>
          <a:xfrm>
            <a:off x="1113686" y="3456382"/>
            <a:ext cx="3087531" cy="1722462"/>
          </a:xfrm>
          <a:noFill/>
        </p:spPr>
        <p:txBody>
          <a:bodyPr wrap="square" lIns="180000" rtlCol="0" anchor="ctr">
            <a:noAutofit/>
          </a:bodyPr>
          <a:lstStyle>
            <a:lvl1pPr marL="0" indent="0">
              <a:buNone/>
              <a:defRPr lang="de-DE" sz="1400" dirty="0" smtClean="0">
                <a:solidFill>
                  <a:schemeClr val="bg1"/>
                </a:solidFill>
              </a:defRPr>
            </a:lvl1pPr>
          </a:lstStyle>
          <a:p>
            <a:pPr marL="0" lvl="0" algn="ctr"/>
            <a:r>
              <a:rPr lang="de-DE"/>
              <a:t>Text</a:t>
            </a:r>
          </a:p>
        </p:txBody>
      </p:sp>
      <p:sp>
        <p:nvSpPr>
          <p:cNvPr id="15" name="Bildplatzhalter 20"/>
          <p:cNvSpPr>
            <a:spLocks noGrp="1"/>
          </p:cNvSpPr>
          <p:nvPr>
            <p:ph type="pic" sz="quarter" idx="18"/>
          </p:nvPr>
        </p:nvSpPr>
        <p:spPr>
          <a:xfrm>
            <a:off x="5292080" y="1645798"/>
            <a:ext cx="1798638" cy="1800000"/>
          </a:xfr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/>
            </a:lvl1pPr>
          </a:lstStyle>
          <a:p>
            <a:endParaRPr lang="de-DE"/>
          </a:p>
        </p:txBody>
      </p:sp>
      <p:sp>
        <p:nvSpPr>
          <p:cNvPr id="16" name="Textplatzhalter 22"/>
          <p:cNvSpPr>
            <a:spLocks noGrp="1"/>
          </p:cNvSpPr>
          <p:nvPr>
            <p:ph type="body" sz="quarter" idx="19"/>
          </p:nvPr>
        </p:nvSpPr>
        <p:spPr>
          <a:xfrm>
            <a:off x="4647633" y="3456382"/>
            <a:ext cx="3055572" cy="1722462"/>
          </a:xfrm>
          <a:noFill/>
        </p:spPr>
        <p:txBody>
          <a:bodyPr wrap="square" lIns="180000" rtlCol="0" anchor="ctr">
            <a:noAutofit/>
          </a:bodyPr>
          <a:lstStyle>
            <a:lvl1pPr marL="0" indent="0">
              <a:buNone/>
              <a:defRPr lang="de-DE" sz="1400" dirty="0" smtClean="0">
                <a:solidFill>
                  <a:schemeClr val="bg1"/>
                </a:solidFill>
              </a:defRPr>
            </a:lvl1pPr>
          </a:lstStyle>
          <a:p>
            <a:pPr marL="0" lvl="0" algn="ctr"/>
            <a:r>
              <a:rPr lang="de-DE"/>
              <a:t>Text</a:t>
            </a:r>
          </a:p>
        </p:txBody>
      </p:sp>
      <p:sp>
        <p:nvSpPr>
          <p:cNvPr id="21" name="Textplatzhalter 7"/>
          <p:cNvSpPr>
            <a:spLocks noGrp="1"/>
          </p:cNvSpPr>
          <p:nvPr>
            <p:ph type="body" sz="quarter" idx="20"/>
          </p:nvPr>
        </p:nvSpPr>
        <p:spPr>
          <a:xfrm>
            <a:off x="0" y="1059582"/>
            <a:ext cx="6011863" cy="288032"/>
          </a:xfrm>
        </p:spPr>
        <p:txBody>
          <a:bodyPr lIns="180000" rIns="180000" anchor="ctr">
            <a:normAutofit/>
          </a:bodyPr>
          <a:lstStyle>
            <a:lvl1pPr marL="0" indent="0">
              <a:buNone/>
              <a:defRPr sz="1400" b="1">
                <a:solidFill>
                  <a:schemeClr val="tx2">
                    <a:lumMod val="50000"/>
                  </a:schemeClr>
                </a:solidFill>
              </a:defRPr>
            </a:lvl1pPr>
            <a:lvl2pPr marL="457200" indent="0">
              <a:buNone/>
              <a:defRPr sz="1200">
                <a:solidFill>
                  <a:schemeClr val="tx2">
                    <a:lumMod val="50000"/>
                  </a:schemeClr>
                </a:solidFill>
              </a:defRPr>
            </a:lvl2pPr>
            <a:lvl3pPr marL="914400" indent="0">
              <a:buNone/>
              <a:defRPr sz="1100">
                <a:solidFill>
                  <a:schemeClr val="tx2">
                    <a:lumMod val="50000"/>
                  </a:schemeClr>
                </a:solidFill>
              </a:defRPr>
            </a:lvl3pPr>
            <a:lvl4pPr marL="1371600" indent="0">
              <a:buNone/>
              <a:defRPr sz="1050">
                <a:solidFill>
                  <a:schemeClr val="tx2">
                    <a:lumMod val="50000"/>
                  </a:schemeClr>
                </a:solidFill>
              </a:defRPr>
            </a:lvl4pPr>
            <a:lvl5pPr marL="1828800" indent="0">
              <a:buNone/>
              <a:defRPr sz="1050">
                <a:solidFill>
                  <a:schemeClr val="tx2">
                    <a:lumMod val="50000"/>
                  </a:schemeClr>
                </a:solidFill>
              </a:defRPr>
            </a:lvl5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17" name="Foliennummernplatzhalter 5">
            <a:extLst>
              <a:ext uri="{FF2B5EF4-FFF2-40B4-BE49-F238E27FC236}">
                <a16:creationId xmlns:a16="http://schemas.microsoft.com/office/drawing/2014/main" id="{3A3A24C6-9119-42E5-AF38-3BC66B9AA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46122" y="4926929"/>
            <a:ext cx="360040" cy="165101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>
              <a:defRPr lang="de-DE" sz="700" smtClean="0">
                <a:solidFill>
                  <a:srgbClr val="727272"/>
                </a:solidFill>
              </a:defRPr>
            </a:lvl1pPr>
          </a:lstStyle>
          <a:p>
            <a:pPr algn="r"/>
            <a:fld id="{9685FB39-C308-436A-80AC-4C53FE67B733}" type="slidenum">
              <a:rPr lang="de-DE" smtClean="0"/>
              <a:pPr algn="r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44335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3" grpId="0" animBg="1"/>
      <p:bldP spid="11" grpId="0" animBg="1"/>
      <p:bldP spid="12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5" grpId="0" animBg="1"/>
      <p:bldP spid="16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6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ihandform 7"/>
          <p:cNvSpPr/>
          <p:nvPr userDrawn="1"/>
        </p:nvSpPr>
        <p:spPr>
          <a:xfrm flipH="1">
            <a:off x="6010634" y="-4230"/>
            <a:ext cx="3136916" cy="860686"/>
          </a:xfrm>
          <a:custGeom>
            <a:avLst/>
            <a:gdLst>
              <a:gd name="connsiteX0" fmla="*/ 0 w 6008914"/>
              <a:gd name="connsiteY0" fmla="*/ 0 h 1182532"/>
              <a:gd name="connsiteX1" fmla="*/ 6008914 w 6008914"/>
              <a:gd name="connsiteY1" fmla="*/ 0 h 1182532"/>
              <a:gd name="connsiteX2" fmla="*/ 6008914 w 6008914"/>
              <a:gd name="connsiteY2" fmla="*/ 1182532 h 1182532"/>
              <a:gd name="connsiteX3" fmla="*/ 0 w 6008914"/>
              <a:gd name="connsiteY3" fmla="*/ 797521 h 1182532"/>
              <a:gd name="connsiteX4" fmla="*/ 0 w 6008914"/>
              <a:gd name="connsiteY4" fmla="*/ 0 h 1182532"/>
              <a:gd name="connsiteX0" fmla="*/ 2873828 w 6008914"/>
              <a:gd name="connsiteY0" fmla="*/ 0 h 1182532"/>
              <a:gd name="connsiteX1" fmla="*/ 6008914 w 6008914"/>
              <a:gd name="connsiteY1" fmla="*/ 0 h 1182532"/>
              <a:gd name="connsiteX2" fmla="*/ 6008914 w 6008914"/>
              <a:gd name="connsiteY2" fmla="*/ 1182532 h 1182532"/>
              <a:gd name="connsiteX3" fmla="*/ 0 w 6008914"/>
              <a:gd name="connsiteY3" fmla="*/ 797521 h 1182532"/>
              <a:gd name="connsiteX4" fmla="*/ 2873828 w 6008914"/>
              <a:gd name="connsiteY4" fmla="*/ 0 h 1182532"/>
              <a:gd name="connsiteX0" fmla="*/ 6875 w 3141961"/>
              <a:gd name="connsiteY0" fmla="*/ 0 h 1182532"/>
              <a:gd name="connsiteX1" fmla="*/ 3141961 w 3141961"/>
              <a:gd name="connsiteY1" fmla="*/ 0 h 1182532"/>
              <a:gd name="connsiteX2" fmla="*/ 3141961 w 3141961"/>
              <a:gd name="connsiteY2" fmla="*/ 1182532 h 1182532"/>
              <a:gd name="connsiteX3" fmla="*/ 0 w 3141961"/>
              <a:gd name="connsiteY3" fmla="*/ 976276 h 1182532"/>
              <a:gd name="connsiteX4" fmla="*/ 6875 w 3141961"/>
              <a:gd name="connsiteY4" fmla="*/ 0 h 1182532"/>
              <a:gd name="connsiteX0" fmla="*/ 661 w 3142622"/>
              <a:gd name="connsiteY0" fmla="*/ 0 h 1595043"/>
              <a:gd name="connsiteX1" fmla="*/ 3142622 w 3142622"/>
              <a:gd name="connsiteY1" fmla="*/ 412511 h 1595043"/>
              <a:gd name="connsiteX2" fmla="*/ 3142622 w 3142622"/>
              <a:gd name="connsiteY2" fmla="*/ 1595043 h 1595043"/>
              <a:gd name="connsiteX3" fmla="*/ 661 w 3142622"/>
              <a:gd name="connsiteY3" fmla="*/ 1388787 h 1595043"/>
              <a:gd name="connsiteX4" fmla="*/ 661 w 3142622"/>
              <a:gd name="connsiteY4" fmla="*/ 0 h 1595043"/>
              <a:gd name="connsiteX0" fmla="*/ 661 w 3156372"/>
              <a:gd name="connsiteY0" fmla="*/ 6875 h 1601918"/>
              <a:gd name="connsiteX1" fmla="*/ 3156372 w 3156372"/>
              <a:gd name="connsiteY1" fmla="*/ 0 h 1601918"/>
              <a:gd name="connsiteX2" fmla="*/ 3142622 w 3156372"/>
              <a:gd name="connsiteY2" fmla="*/ 1601918 h 1601918"/>
              <a:gd name="connsiteX3" fmla="*/ 661 w 3156372"/>
              <a:gd name="connsiteY3" fmla="*/ 1395662 h 1601918"/>
              <a:gd name="connsiteX4" fmla="*/ 661 w 3156372"/>
              <a:gd name="connsiteY4" fmla="*/ 6875 h 1601918"/>
              <a:gd name="connsiteX0" fmla="*/ 661 w 3144797"/>
              <a:gd name="connsiteY0" fmla="*/ 0 h 1595043"/>
              <a:gd name="connsiteX1" fmla="*/ 3144797 w 3144797"/>
              <a:gd name="connsiteY1" fmla="*/ 610008 h 1595043"/>
              <a:gd name="connsiteX2" fmla="*/ 3142622 w 3144797"/>
              <a:gd name="connsiteY2" fmla="*/ 1595043 h 1595043"/>
              <a:gd name="connsiteX3" fmla="*/ 661 w 3144797"/>
              <a:gd name="connsiteY3" fmla="*/ 1388787 h 1595043"/>
              <a:gd name="connsiteX4" fmla="*/ 661 w 3144797"/>
              <a:gd name="connsiteY4" fmla="*/ 0 h 1595043"/>
              <a:gd name="connsiteX0" fmla="*/ 661 w 3142622"/>
              <a:gd name="connsiteY0" fmla="*/ 0 h 1595043"/>
              <a:gd name="connsiteX1" fmla="*/ 3110507 w 3142622"/>
              <a:gd name="connsiteY1" fmla="*/ 681676 h 1595043"/>
              <a:gd name="connsiteX2" fmla="*/ 3142622 w 3142622"/>
              <a:gd name="connsiteY2" fmla="*/ 1595043 h 1595043"/>
              <a:gd name="connsiteX3" fmla="*/ 661 w 3142622"/>
              <a:gd name="connsiteY3" fmla="*/ 1388787 h 1595043"/>
              <a:gd name="connsiteX4" fmla="*/ 661 w 3142622"/>
              <a:gd name="connsiteY4" fmla="*/ 0 h 1595043"/>
              <a:gd name="connsiteX0" fmla="*/ 661 w 3142622"/>
              <a:gd name="connsiteY0" fmla="*/ 0 h 1595043"/>
              <a:gd name="connsiteX1" fmla="*/ 3133367 w 3142622"/>
              <a:gd name="connsiteY1" fmla="*/ 695611 h 1595043"/>
              <a:gd name="connsiteX2" fmla="*/ 3142622 w 3142622"/>
              <a:gd name="connsiteY2" fmla="*/ 1595043 h 1595043"/>
              <a:gd name="connsiteX3" fmla="*/ 661 w 3142622"/>
              <a:gd name="connsiteY3" fmla="*/ 1388787 h 1595043"/>
              <a:gd name="connsiteX4" fmla="*/ 661 w 3142622"/>
              <a:gd name="connsiteY4" fmla="*/ 0 h 1595043"/>
              <a:gd name="connsiteX0" fmla="*/ 661 w 3133367"/>
              <a:gd name="connsiteY0" fmla="*/ 0 h 1595043"/>
              <a:gd name="connsiteX1" fmla="*/ 3133367 w 3133367"/>
              <a:gd name="connsiteY1" fmla="*/ 695611 h 1595043"/>
              <a:gd name="connsiteX2" fmla="*/ 3133097 w 3133367"/>
              <a:gd name="connsiteY2" fmla="*/ 1595043 h 1595043"/>
              <a:gd name="connsiteX3" fmla="*/ 661 w 3133367"/>
              <a:gd name="connsiteY3" fmla="*/ 1388787 h 1595043"/>
              <a:gd name="connsiteX4" fmla="*/ 661 w 3133367"/>
              <a:gd name="connsiteY4" fmla="*/ 0 h 1595043"/>
              <a:gd name="connsiteX0" fmla="*/ 15240 w 3132706"/>
              <a:gd name="connsiteY0" fmla="*/ 70831 h 899432"/>
              <a:gd name="connsiteX1" fmla="*/ 3132706 w 3132706"/>
              <a:gd name="connsiteY1" fmla="*/ 0 h 899432"/>
              <a:gd name="connsiteX2" fmla="*/ 3132436 w 3132706"/>
              <a:gd name="connsiteY2" fmla="*/ 899432 h 899432"/>
              <a:gd name="connsiteX3" fmla="*/ 0 w 3132706"/>
              <a:gd name="connsiteY3" fmla="*/ 693176 h 899432"/>
              <a:gd name="connsiteX4" fmla="*/ 15240 w 3132706"/>
              <a:gd name="connsiteY4" fmla="*/ 70831 h 899432"/>
              <a:gd name="connsiteX0" fmla="*/ 400 w 3136916"/>
              <a:gd name="connsiteY0" fmla="*/ 3146 h 899432"/>
              <a:gd name="connsiteX1" fmla="*/ 3136916 w 3136916"/>
              <a:gd name="connsiteY1" fmla="*/ 0 h 899432"/>
              <a:gd name="connsiteX2" fmla="*/ 3136646 w 3136916"/>
              <a:gd name="connsiteY2" fmla="*/ 899432 h 899432"/>
              <a:gd name="connsiteX3" fmla="*/ 4210 w 3136916"/>
              <a:gd name="connsiteY3" fmla="*/ 693176 h 899432"/>
              <a:gd name="connsiteX4" fmla="*/ 400 w 3136916"/>
              <a:gd name="connsiteY4" fmla="*/ 3146 h 899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36916" h="899432">
                <a:moveTo>
                  <a:pt x="400" y="3146"/>
                </a:moveTo>
                <a:lnTo>
                  <a:pt x="3136916" y="0"/>
                </a:lnTo>
                <a:lnTo>
                  <a:pt x="3136646" y="899432"/>
                </a:lnTo>
                <a:lnTo>
                  <a:pt x="4210" y="693176"/>
                </a:lnTo>
                <a:cubicBezTo>
                  <a:pt x="6502" y="367751"/>
                  <a:pt x="-1892" y="328571"/>
                  <a:pt x="400" y="3146"/>
                </a:cubicBezTo>
                <a:close/>
              </a:path>
            </a:pathLst>
          </a:custGeom>
          <a:solidFill>
            <a:srgbClr val="009FE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Freihandform 8"/>
          <p:cNvSpPr/>
          <p:nvPr userDrawn="1"/>
        </p:nvSpPr>
        <p:spPr>
          <a:xfrm flipH="1">
            <a:off x="-3811" y="-2634"/>
            <a:ext cx="6015673" cy="1322090"/>
          </a:xfrm>
          <a:custGeom>
            <a:avLst/>
            <a:gdLst>
              <a:gd name="connsiteX0" fmla="*/ 0 w 6008914"/>
              <a:gd name="connsiteY0" fmla="*/ 0 h 1182532"/>
              <a:gd name="connsiteX1" fmla="*/ 6008914 w 6008914"/>
              <a:gd name="connsiteY1" fmla="*/ 0 h 1182532"/>
              <a:gd name="connsiteX2" fmla="*/ 6008914 w 6008914"/>
              <a:gd name="connsiteY2" fmla="*/ 1182532 h 1182532"/>
              <a:gd name="connsiteX3" fmla="*/ 0 w 6008914"/>
              <a:gd name="connsiteY3" fmla="*/ 797521 h 1182532"/>
              <a:gd name="connsiteX4" fmla="*/ 0 w 6008914"/>
              <a:gd name="connsiteY4" fmla="*/ 0 h 1182532"/>
              <a:gd name="connsiteX0" fmla="*/ 0 w 6008914"/>
              <a:gd name="connsiteY0" fmla="*/ 238891 h 1421423"/>
              <a:gd name="connsiteX1" fmla="*/ 6008914 w 6008914"/>
              <a:gd name="connsiteY1" fmla="*/ 0 h 1421423"/>
              <a:gd name="connsiteX2" fmla="*/ 6008914 w 6008914"/>
              <a:gd name="connsiteY2" fmla="*/ 1421423 h 1421423"/>
              <a:gd name="connsiteX3" fmla="*/ 0 w 6008914"/>
              <a:gd name="connsiteY3" fmla="*/ 1036412 h 1421423"/>
              <a:gd name="connsiteX4" fmla="*/ 0 w 6008914"/>
              <a:gd name="connsiteY4" fmla="*/ 238891 h 1421423"/>
              <a:gd name="connsiteX0" fmla="*/ 0 w 6008914"/>
              <a:gd name="connsiteY0" fmla="*/ 0 h 1453275"/>
              <a:gd name="connsiteX1" fmla="*/ 6008914 w 6008914"/>
              <a:gd name="connsiteY1" fmla="*/ 31852 h 1453275"/>
              <a:gd name="connsiteX2" fmla="*/ 6008914 w 6008914"/>
              <a:gd name="connsiteY2" fmla="*/ 1453275 h 1453275"/>
              <a:gd name="connsiteX3" fmla="*/ 0 w 6008914"/>
              <a:gd name="connsiteY3" fmla="*/ 1068264 h 1453275"/>
              <a:gd name="connsiteX4" fmla="*/ 0 w 6008914"/>
              <a:gd name="connsiteY4" fmla="*/ 0 h 1453275"/>
              <a:gd name="connsiteX0" fmla="*/ 20945 w 6008914"/>
              <a:gd name="connsiteY0" fmla="*/ 103520 h 1421423"/>
              <a:gd name="connsiteX1" fmla="*/ 6008914 w 6008914"/>
              <a:gd name="connsiteY1" fmla="*/ 0 h 1421423"/>
              <a:gd name="connsiteX2" fmla="*/ 6008914 w 6008914"/>
              <a:gd name="connsiteY2" fmla="*/ 1421423 h 1421423"/>
              <a:gd name="connsiteX3" fmla="*/ 0 w 6008914"/>
              <a:gd name="connsiteY3" fmla="*/ 1036412 h 1421423"/>
              <a:gd name="connsiteX4" fmla="*/ 20945 w 6008914"/>
              <a:gd name="connsiteY4" fmla="*/ 103520 h 1421423"/>
              <a:gd name="connsiteX0" fmla="*/ 1904 w 6008914"/>
              <a:gd name="connsiteY0" fmla="*/ 41807 h 1421423"/>
              <a:gd name="connsiteX1" fmla="*/ 6008914 w 6008914"/>
              <a:gd name="connsiteY1" fmla="*/ 0 h 1421423"/>
              <a:gd name="connsiteX2" fmla="*/ 6008914 w 6008914"/>
              <a:gd name="connsiteY2" fmla="*/ 1421423 h 1421423"/>
              <a:gd name="connsiteX3" fmla="*/ 0 w 6008914"/>
              <a:gd name="connsiteY3" fmla="*/ 1036412 h 1421423"/>
              <a:gd name="connsiteX4" fmla="*/ 1904 w 6008914"/>
              <a:gd name="connsiteY4" fmla="*/ 41807 h 1421423"/>
              <a:gd name="connsiteX0" fmla="*/ 1904 w 6008914"/>
              <a:gd name="connsiteY0" fmla="*/ 0 h 1379616"/>
              <a:gd name="connsiteX1" fmla="*/ 5993681 w 6008914"/>
              <a:gd name="connsiteY1" fmla="*/ 81620 h 1379616"/>
              <a:gd name="connsiteX2" fmla="*/ 6008914 w 6008914"/>
              <a:gd name="connsiteY2" fmla="*/ 1379616 h 1379616"/>
              <a:gd name="connsiteX3" fmla="*/ 0 w 6008914"/>
              <a:gd name="connsiteY3" fmla="*/ 994605 h 1379616"/>
              <a:gd name="connsiteX4" fmla="*/ 1904 w 6008914"/>
              <a:gd name="connsiteY4" fmla="*/ 0 h 1379616"/>
              <a:gd name="connsiteX0" fmla="*/ 1904 w 6012722"/>
              <a:gd name="connsiteY0" fmla="*/ 1992 h 1381608"/>
              <a:gd name="connsiteX1" fmla="*/ 6012722 w 6012722"/>
              <a:gd name="connsiteY1" fmla="*/ 0 h 1381608"/>
              <a:gd name="connsiteX2" fmla="*/ 6008914 w 6012722"/>
              <a:gd name="connsiteY2" fmla="*/ 1381608 h 1381608"/>
              <a:gd name="connsiteX3" fmla="*/ 0 w 6012722"/>
              <a:gd name="connsiteY3" fmla="*/ 996597 h 1381608"/>
              <a:gd name="connsiteX4" fmla="*/ 1904 w 6012722"/>
              <a:gd name="connsiteY4" fmla="*/ 1992 h 13816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12722" h="1381608">
                <a:moveTo>
                  <a:pt x="1904" y="1992"/>
                </a:moveTo>
                <a:lnTo>
                  <a:pt x="6012722" y="0"/>
                </a:lnTo>
                <a:cubicBezTo>
                  <a:pt x="6011453" y="460536"/>
                  <a:pt x="6010183" y="921072"/>
                  <a:pt x="6008914" y="1381608"/>
                </a:cubicBezTo>
                <a:lnTo>
                  <a:pt x="0" y="996597"/>
                </a:lnTo>
                <a:cubicBezTo>
                  <a:pt x="635" y="665062"/>
                  <a:pt x="1269" y="333527"/>
                  <a:pt x="1904" y="1992"/>
                </a:cubicBezTo>
                <a:close/>
              </a:path>
            </a:pathLst>
          </a:custGeom>
          <a:solidFill>
            <a:srgbClr val="009FE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/>
              <a:t> </a:t>
            </a:r>
          </a:p>
        </p:txBody>
      </p:sp>
      <p:pic>
        <p:nvPicPr>
          <p:cNvPr id="10" name="Picture 2" descr="Z:\ADELS 2017\Präsentation\Daten\logo-adels-weiss.png"/>
          <p:cNvPicPr>
            <a:picLocks noChangeAspect="1" noChangeArrowheads="1"/>
          </p:cNvPicPr>
          <p:nvPr userDrawn="1"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5789" y="123825"/>
            <a:ext cx="1058824" cy="43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Gerade Verbindung 10"/>
          <p:cNvCxnSpPr/>
          <p:nvPr userDrawn="1"/>
        </p:nvCxnSpPr>
        <p:spPr>
          <a:xfrm>
            <a:off x="180000" y="90000"/>
            <a:ext cx="0" cy="360000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179388" y="1419622"/>
            <a:ext cx="8229600" cy="31784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0" y="4928400"/>
            <a:ext cx="2133600" cy="165101"/>
          </a:xfrm>
          <a:prstGeom prst="rect">
            <a:avLst/>
          </a:prstGeom>
        </p:spPr>
        <p:txBody>
          <a:bodyPr vert="horz" lIns="180000" tIns="45720" rIns="180000" bIns="45720" rtlCol="0" anchor="ctr"/>
          <a:lstStyle>
            <a:lvl1pPr algn="l">
              <a:defRPr lang="de-DE" sz="700" smtClean="0">
                <a:solidFill>
                  <a:schemeClr val="accent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GB"/>
              <a:t>2020-08-17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4928400"/>
            <a:ext cx="2895600" cy="165101"/>
          </a:xfrm>
          <a:prstGeom prst="rect">
            <a:avLst/>
          </a:prstGeom>
        </p:spPr>
        <p:txBody>
          <a:bodyPr vert="horz" lIns="72000" tIns="45720" rIns="72000" bIns="45720" rtlCol="0" anchor="ctr"/>
          <a:lstStyle>
            <a:lvl1pPr algn="ctr">
              <a:defRPr lang="de-DE" sz="700" dirty="0">
                <a:solidFill>
                  <a:schemeClr val="accent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nl-NL"/>
              <a:t>Adels-Contact Elektrotechnische Fabrik GmbH &amp; Co. KG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820472" y="4926929"/>
            <a:ext cx="432048" cy="165101"/>
          </a:xfrm>
          <a:prstGeom prst="rect">
            <a:avLst/>
          </a:prstGeom>
        </p:spPr>
        <p:txBody>
          <a:bodyPr vert="horz" lIns="91440" tIns="45720" rIns="180000" bIns="45720" rtlCol="0" anchor="ctr"/>
          <a:lstStyle>
            <a:lvl1pPr>
              <a:defRPr lang="de-DE" sz="700" smtClean="0">
                <a:solidFill>
                  <a:schemeClr val="accent1">
                    <a:lumMod val="65000"/>
                    <a:lumOff val="35000"/>
                  </a:schemeClr>
                </a:solidFill>
              </a:defRPr>
            </a:lvl1pPr>
          </a:lstStyle>
          <a:p>
            <a:pPr algn="r"/>
            <a:fld id="{9685FB39-C308-436A-80AC-4C53FE67B733}" type="slidenum">
              <a:rPr lang="de-DE" smtClean="0"/>
              <a:pPr algn="r"/>
              <a:t>‹nr.›</a:t>
            </a:fld>
            <a:endParaRPr lang="de-DE"/>
          </a:p>
        </p:txBody>
      </p:sp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0" y="0"/>
            <a:ext cx="6001720" cy="511303"/>
          </a:xfrm>
          <a:prstGeom prst="rect">
            <a:avLst/>
          </a:prstGeom>
        </p:spPr>
        <p:txBody>
          <a:bodyPr vert="horz" lIns="360000" tIns="72000" rIns="180000" bIns="45720" rtlCol="0" anchor="ctr" anchorCtr="0">
            <a:noAutofit/>
          </a:bodyPr>
          <a:lstStyle/>
          <a:p>
            <a:pPr marL="0" lvl="0"/>
            <a:r>
              <a:rPr lang="de-DE"/>
              <a:t>TITEL</a:t>
            </a:r>
          </a:p>
        </p:txBody>
      </p:sp>
    </p:spTree>
    <p:extLst>
      <p:ext uri="{BB962C8B-B14F-4D97-AF65-F5344CB8AC3E}">
        <p14:creationId xmlns:p14="http://schemas.microsoft.com/office/powerpoint/2010/main" val="37119840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6" r:id="rId2"/>
    <p:sldLayoutId id="2147483686" r:id="rId3"/>
    <p:sldLayoutId id="2147483698" r:id="rId4"/>
    <p:sldLayoutId id="2147483674" r:id="rId5"/>
    <p:sldLayoutId id="2147483677" r:id="rId6"/>
    <p:sldLayoutId id="2147483685" r:id="rId7"/>
    <p:sldLayoutId id="2147483691" r:id="rId8"/>
    <p:sldLayoutId id="2147483660" r:id="rId9"/>
    <p:sldLayoutId id="2147483659" r:id="rId10"/>
    <p:sldLayoutId id="2147483676" r:id="rId11"/>
    <p:sldLayoutId id="2147483678" r:id="rId12"/>
    <p:sldLayoutId id="2147483680" r:id="rId13"/>
    <p:sldLayoutId id="2147483681" r:id="rId14"/>
    <p:sldLayoutId id="2147483663" r:id="rId15"/>
    <p:sldLayoutId id="2147483664" r:id="rId16"/>
    <p:sldLayoutId id="2147483661" r:id="rId17"/>
    <p:sldLayoutId id="2147483671" r:id="rId18"/>
    <p:sldLayoutId id="2147483672" r:id="rId19"/>
    <p:sldLayoutId id="2147483665" r:id="rId20"/>
    <p:sldLayoutId id="2147483662" r:id="rId21"/>
    <p:sldLayoutId id="2147483670" r:id="rId22"/>
    <p:sldLayoutId id="2147483668" r:id="rId23"/>
    <p:sldLayoutId id="2147483667" r:id="rId24"/>
    <p:sldLayoutId id="2147483669" r:id="rId25"/>
    <p:sldLayoutId id="2147483683" r:id="rId26"/>
    <p:sldLayoutId id="2147483697" r:id="rId27"/>
  </p:sldLayoutIdLst>
  <p:hf hdr="0"/>
  <p:txStyles>
    <p:titleStyle>
      <a:lvl1pPr algn="l" defTabSz="914400" rtl="0" eaLnBrk="1" latinLnBrk="0" hangingPunct="1">
        <a:spcBef>
          <a:spcPct val="0"/>
        </a:spcBef>
        <a:buNone/>
        <a:defRPr lang="de-DE" sz="3200" kern="1200" cap="all" baseline="0" dirty="0">
          <a:solidFill>
            <a:schemeClr val="bg1"/>
          </a:solidFill>
          <a:latin typeface="AdelsFuturaCondensedRegular" pitchFamily="50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Symbol" panose="05050102010706020507" pitchFamily="18" charset="2"/>
        <a:buChar char="-"/>
        <a:defRPr sz="2400" kern="1200">
          <a:solidFill>
            <a:schemeClr val="tx2">
              <a:lumMod val="50000"/>
            </a:schemeClr>
          </a:solidFill>
          <a:latin typeface="AdelsFuturaLightRegular" pitchFamily="50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Symbol" panose="05050102010706020507" pitchFamily="18" charset="2"/>
        <a:buChar char="-"/>
        <a:defRPr sz="2000" kern="1200">
          <a:solidFill>
            <a:schemeClr val="tx2">
              <a:lumMod val="50000"/>
            </a:schemeClr>
          </a:solidFill>
          <a:latin typeface="AdelsFuturaLightRegular" pitchFamily="50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Symbol" panose="05050102010706020507" pitchFamily="18" charset="2"/>
        <a:buChar char="-"/>
        <a:defRPr sz="1800" kern="1200">
          <a:solidFill>
            <a:schemeClr val="tx2">
              <a:lumMod val="50000"/>
            </a:schemeClr>
          </a:solidFill>
          <a:latin typeface="AdelsFuturaLightRegular" pitchFamily="50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Symbol" panose="05050102010706020507" pitchFamily="18" charset="2"/>
        <a:buChar char="-"/>
        <a:defRPr sz="1600" kern="1200">
          <a:solidFill>
            <a:schemeClr val="tx2">
              <a:lumMod val="50000"/>
            </a:schemeClr>
          </a:solidFill>
          <a:latin typeface="AdelsFuturaLightRegular" pitchFamily="50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Symbol" panose="05050102010706020507" pitchFamily="18" charset="2"/>
        <a:buChar char="-"/>
        <a:defRPr sz="1600" kern="1200">
          <a:solidFill>
            <a:schemeClr val="tx2">
              <a:lumMod val="50000"/>
            </a:schemeClr>
          </a:solidFill>
          <a:latin typeface="AdelsFuturaLightRegular" pitchFamily="50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if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2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4.tif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tiff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tif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tiff"/><Relationship Id="rId2" Type="http://schemas.openxmlformats.org/officeDocument/2006/relationships/image" Target="../media/image20.tif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svg"/><Relationship Id="rId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4" Type="http://schemas.openxmlformats.org/officeDocument/2006/relationships/image" Target="../media/image26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Fußzeilenplatzhalter 15">
            <a:extLst>
              <a:ext uri="{FF2B5EF4-FFF2-40B4-BE49-F238E27FC236}">
                <a16:creationId xmlns:a16="http://schemas.microsoft.com/office/drawing/2014/main" id="{AB94E56E-226B-456D-81E4-73986B486BC0}"/>
              </a:ext>
            </a:extLst>
          </p:cNvPr>
          <p:cNvSpPr txBox="1">
            <a:spLocks/>
          </p:cNvSpPr>
          <p:nvPr/>
        </p:nvSpPr>
        <p:spPr>
          <a:xfrm>
            <a:off x="3124200" y="4928400"/>
            <a:ext cx="2895600" cy="165101"/>
          </a:xfrm>
          <a:prstGeom prst="rect">
            <a:avLst/>
          </a:prstGeom>
        </p:spPr>
        <p:txBody>
          <a:bodyPr vert="horz" lIns="72000" tIns="45720" rIns="72000" bIns="45720" rtlCol="0" anchor="ctr"/>
          <a:lstStyle>
            <a:defPPr>
              <a:defRPr lang="de-DE"/>
            </a:defPPr>
            <a:lvl1pPr marL="0" algn="ctr" defTabSz="914400" rtl="0" eaLnBrk="1" latinLnBrk="0" hangingPunct="1">
              <a:defRPr lang="de-DE" sz="700" kern="1200" dirty="0">
                <a:solidFill>
                  <a:schemeClr val="accent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28" name="Foliennummernplatzhalter 1">
            <a:extLst>
              <a:ext uri="{FF2B5EF4-FFF2-40B4-BE49-F238E27FC236}">
                <a16:creationId xmlns:a16="http://schemas.microsoft.com/office/drawing/2014/main" id="{DA60FECB-F20A-4C2F-85FF-1DFF555DA6BE}"/>
              </a:ext>
            </a:extLst>
          </p:cNvPr>
          <p:cNvSpPr txBox="1">
            <a:spLocks/>
          </p:cNvSpPr>
          <p:nvPr/>
        </p:nvSpPr>
        <p:spPr>
          <a:xfrm>
            <a:off x="7010400" y="4926929"/>
            <a:ext cx="2133600" cy="165101"/>
          </a:xfrm>
          <a:prstGeom prst="rect">
            <a:avLst/>
          </a:prstGeom>
        </p:spPr>
        <p:txBody>
          <a:bodyPr vert="horz" lIns="91440" tIns="45720" rIns="18000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lang="de-DE" sz="700" kern="1200" smtClean="0">
                <a:solidFill>
                  <a:schemeClr val="accent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9685FB39-C308-436A-80AC-4C53FE67B733}" type="slidenum">
              <a:rPr lang="en-GB" smtClean="0"/>
              <a:pPr algn="r"/>
              <a:t>1</a:t>
            </a:fld>
            <a:endParaRPr lang="en-GB"/>
          </a:p>
        </p:txBody>
      </p:sp>
      <p:pic>
        <p:nvPicPr>
          <p:cNvPr id="31" name="Picture 2" descr="Z:\ADELS 2017\Präsentation\Daten\logo-adels-weiss.png">
            <a:extLst>
              <a:ext uri="{FF2B5EF4-FFF2-40B4-BE49-F238E27FC236}">
                <a16:creationId xmlns:a16="http://schemas.microsoft.com/office/drawing/2014/main" id="{1E749191-702D-49E5-8DFA-9CC3A5ED13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5789" y="123825"/>
            <a:ext cx="1058824" cy="432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Titel 11">
            <a:extLst>
              <a:ext uri="{FF2B5EF4-FFF2-40B4-BE49-F238E27FC236}">
                <a16:creationId xmlns:a16="http://schemas.microsoft.com/office/drawing/2014/main" id="{456ED75D-F71F-4F96-B98D-8DE0794CC508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6001720" cy="511303"/>
          </a:xfrm>
          <a:prstGeom prst="rect">
            <a:avLst/>
          </a:prstGeom>
        </p:spPr>
        <p:txBody>
          <a:bodyPr vert="horz" lIns="360000" tIns="72000" rIns="180000" bIns="45720" rtlCol="0" anchor="ctr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lang="de-DE" sz="3200" kern="1200" cap="all" baseline="0">
                <a:solidFill>
                  <a:schemeClr val="bg1"/>
                </a:solidFill>
                <a:latin typeface="AdelsFuturaCondensedRegular" pitchFamily="50" charset="0"/>
                <a:ea typeface="+mj-ea"/>
                <a:cs typeface="+mj-cs"/>
              </a:defRPr>
            </a:lvl1pPr>
          </a:lstStyle>
          <a:p>
            <a:r>
              <a:rPr lang="en-US" dirty="0">
                <a:latin typeface="AdelsFuturaCondensedRegular"/>
              </a:rPr>
              <a:t>LCS 75 – </a:t>
            </a:r>
            <a:r>
              <a:rPr lang="en-US" dirty="0"/>
              <a:t>SMART IP66 connection</a:t>
            </a:r>
            <a:endParaRPr lang="en-GB" dirty="0"/>
          </a:p>
        </p:txBody>
      </p:sp>
      <p:cxnSp>
        <p:nvCxnSpPr>
          <p:cNvPr id="33" name="Gerade Verbindung 10">
            <a:extLst>
              <a:ext uri="{FF2B5EF4-FFF2-40B4-BE49-F238E27FC236}">
                <a16:creationId xmlns:a16="http://schemas.microsoft.com/office/drawing/2014/main" id="{5D49AEAC-F9B8-42BC-BF0B-F79DA213F746}"/>
              </a:ext>
            </a:extLst>
          </p:cNvPr>
          <p:cNvCxnSpPr/>
          <p:nvPr/>
        </p:nvCxnSpPr>
        <p:spPr>
          <a:xfrm>
            <a:off x="180000" y="90000"/>
            <a:ext cx="0" cy="360000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0C558780-74D3-46B7-B4E8-B19A8A0E1973}"/>
              </a:ext>
            </a:extLst>
          </p:cNvPr>
          <p:cNvGrpSpPr/>
          <p:nvPr/>
        </p:nvGrpSpPr>
        <p:grpSpPr>
          <a:xfrm>
            <a:off x="-21266" y="1169881"/>
            <a:ext cx="2352973" cy="447289"/>
            <a:chOff x="5996694" y="638202"/>
            <a:chExt cx="2352973" cy="447289"/>
          </a:xfrm>
        </p:grpSpPr>
        <p:sp>
          <p:nvSpPr>
            <p:cNvPr id="22" name="Freihandform 11">
              <a:extLst>
                <a:ext uri="{FF2B5EF4-FFF2-40B4-BE49-F238E27FC236}">
                  <a16:creationId xmlns:a16="http://schemas.microsoft.com/office/drawing/2014/main" id="{477D63B8-7B78-4B8D-8CE9-7A5EC2CE2B31}"/>
                </a:ext>
              </a:extLst>
            </p:cNvPr>
            <p:cNvSpPr/>
            <p:nvPr/>
          </p:nvSpPr>
          <p:spPr>
            <a:xfrm rot="21185340">
              <a:off x="5996694" y="638202"/>
              <a:ext cx="2154104" cy="447289"/>
            </a:xfrm>
            <a:custGeom>
              <a:avLst/>
              <a:gdLst>
                <a:gd name="connsiteX0" fmla="*/ 0 w 6008914"/>
                <a:gd name="connsiteY0" fmla="*/ 0 h 1182532"/>
                <a:gd name="connsiteX1" fmla="*/ 6008914 w 6008914"/>
                <a:gd name="connsiteY1" fmla="*/ 0 h 1182532"/>
                <a:gd name="connsiteX2" fmla="*/ 6008914 w 6008914"/>
                <a:gd name="connsiteY2" fmla="*/ 1182532 h 1182532"/>
                <a:gd name="connsiteX3" fmla="*/ 0 w 6008914"/>
                <a:gd name="connsiteY3" fmla="*/ 797521 h 1182532"/>
                <a:gd name="connsiteX4" fmla="*/ 0 w 6008914"/>
                <a:gd name="connsiteY4" fmla="*/ 0 h 1182532"/>
                <a:gd name="connsiteX0" fmla="*/ 2873828 w 6008914"/>
                <a:gd name="connsiteY0" fmla="*/ 0 h 1182532"/>
                <a:gd name="connsiteX1" fmla="*/ 6008914 w 6008914"/>
                <a:gd name="connsiteY1" fmla="*/ 0 h 1182532"/>
                <a:gd name="connsiteX2" fmla="*/ 6008914 w 6008914"/>
                <a:gd name="connsiteY2" fmla="*/ 1182532 h 1182532"/>
                <a:gd name="connsiteX3" fmla="*/ 0 w 6008914"/>
                <a:gd name="connsiteY3" fmla="*/ 797521 h 1182532"/>
                <a:gd name="connsiteX4" fmla="*/ 2873828 w 6008914"/>
                <a:gd name="connsiteY4" fmla="*/ 0 h 1182532"/>
                <a:gd name="connsiteX0" fmla="*/ 6875 w 3141961"/>
                <a:gd name="connsiteY0" fmla="*/ 0 h 1182532"/>
                <a:gd name="connsiteX1" fmla="*/ 3141961 w 3141961"/>
                <a:gd name="connsiteY1" fmla="*/ 0 h 1182532"/>
                <a:gd name="connsiteX2" fmla="*/ 3141961 w 3141961"/>
                <a:gd name="connsiteY2" fmla="*/ 1182532 h 1182532"/>
                <a:gd name="connsiteX3" fmla="*/ 0 w 3141961"/>
                <a:gd name="connsiteY3" fmla="*/ 976276 h 1182532"/>
                <a:gd name="connsiteX4" fmla="*/ 6875 w 3141961"/>
                <a:gd name="connsiteY4" fmla="*/ 0 h 1182532"/>
                <a:gd name="connsiteX0" fmla="*/ 661 w 3142622"/>
                <a:gd name="connsiteY0" fmla="*/ 0 h 1595043"/>
                <a:gd name="connsiteX1" fmla="*/ 3142622 w 3142622"/>
                <a:gd name="connsiteY1" fmla="*/ 412511 h 1595043"/>
                <a:gd name="connsiteX2" fmla="*/ 3142622 w 3142622"/>
                <a:gd name="connsiteY2" fmla="*/ 1595043 h 1595043"/>
                <a:gd name="connsiteX3" fmla="*/ 661 w 3142622"/>
                <a:gd name="connsiteY3" fmla="*/ 1388787 h 1595043"/>
                <a:gd name="connsiteX4" fmla="*/ 661 w 3142622"/>
                <a:gd name="connsiteY4" fmla="*/ 0 h 1595043"/>
                <a:gd name="connsiteX0" fmla="*/ 661 w 3156372"/>
                <a:gd name="connsiteY0" fmla="*/ 6875 h 1601918"/>
                <a:gd name="connsiteX1" fmla="*/ 3156372 w 3156372"/>
                <a:gd name="connsiteY1" fmla="*/ 0 h 1601918"/>
                <a:gd name="connsiteX2" fmla="*/ 3142622 w 3156372"/>
                <a:gd name="connsiteY2" fmla="*/ 1601918 h 1601918"/>
                <a:gd name="connsiteX3" fmla="*/ 661 w 3156372"/>
                <a:gd name="connsiteY3" fmla="*/ 1395662 h 1601918"/>
                <a:gd name="connsiteX4" fmla="*/ 661 w 3156372"/>
                <a:gd name="connsiteY4" fmla="*/ 6875 h 1601918"/>
                <a:gd name="connsiteX0" fmla="*/ 6263 w 3155711"/>
                <a:gd name="connsiteY0" fmla="*/ 877354 h 1601918"/>
                <a:gd name="connsiteX1" fmla="*/ 3155711 w 3155711"/>
                <a:gd name="connsiteY1" fmla="*/ 0 h 1601918"/>
                <a:gd name="connsiteX2" fmla="*/ 3141961 w 3155711"/>
                <a:gd name="connsiteY2" fmla="*/ 1601918 h 1601918"/>
                <a:gd name="connsiteX3" fmla="*/ 0 w 3155711"/>
                <a:gd name="connsiteY3" fmla="*/ 1395662 h 1601918"/>
                <a:gd name="connsiteX4" fmla="*/ 6263 w 3155711"/>
                <a:gd name="connsiteY4" fmla="*/ 877354 h 1601918"/>
                <a:gd name="connsiteX0" fmla="*/ 6263 w 3141961"/>
                <a:gd name="connsiteY0" fmla="*/ 0 h 724564"/>
                <a:gd name="connsiteX1" fmla="*/ 3136922 w 3141961"/>
                <a:gd name="connsiteY1" fmla="*/ 392368 h 724564"/>
                <a:gd name="connsiteX2" fmla="*/ 3141961 w 3141961"/>
                <a:gd name="connsiteY2" fmla="*/ 724564 h 724564"/>
                <a:gd name="connsiteX3" fmla="*/ 0 w 3141961"/>
                <a:gd name="connsiteY3" fmla="*/ 518308 h 724564"/>
                <a:gd name="connsiteX4" fmla="*/ 6263 w 3141961"/>
                <a:gd name="connsiteY4" fmla="*/ 0 h 724564"/>
                <a:gd name="connsiteX0" fmla="*/ 6263 w 3141961"/>
                <a:gd name="connsiteY0" fmla="*/ 0 h 724564"/>
                <a:gd name="connsiteX1" fmla="*/ 3105607 w 3141961"/>
                <a:gd name="connsiteY1" fmla="*/ 523267 h 724564"/>
                <a:gd name="connsiteX2" fmla="*/ 3141961 w 3141961"/>
                <a:gd name="connsiteY2" fmla="*/ 724564 h 724564"/>
                <a:gd name="connsiteX3" fmla="*/ 0 w 3141961"/>
                <a:gd name="connsiteY3" fmla="*/ 518308 h 724564"/>
                <a:gd name="connsiteX4" fmla="*/ 6263 w 3141961"/>
                <a:gd name="connsiteY4" fmla="*/ 0 h 724564"/>
                <a:gd name="connsiteX0" fmla="*/ 6263 w 3143561"/>
                <a:gd name="connsiteY0" fmla="*/ 0 h 724564"/>
                <a:gd name="connsiteX1" fmla="*/ 3143185 w 3143561"/>
                <a:gd name="connsiteY1" fmla="*/ 398912 h 724564"/>
                <a:gd name="connsiteX2" fmla="*/ 3141961 w 3143561"/>
                <a:gd name="connsiteY2" fmla="*/ 724564 h 724564"/>
                <a:gd name="connsiteX3" fmla="*/ 0 w 3143561"/>
                <a:gd name="connsiteY3" fmla="*/ 518308 h 724564"/>
                <a:gd name="connsiteX4" fmla="*/ 6263 w 3143561"/>
                <a:gd name="connsiteY4" fmla="*/ 0 h 724564"/>
                <a:gd name="connsiteX0" fmla="*/ 126 w 3168739"/>
                <a:gd name="connsiteY0" fmla="*/ 0 h 502035"/>
                <a:gd name="connsiteX1" fmla="*/ 3168363 w 3168739"/>
                <a:gd name="connsiteY1" fmla="*/ 176383 h 502035"/>
                <a:gd name="connsiteX2" fmla="*/ 3167139 w 3168739"/>
                <a:gd name="connsiteY2" fmla="*/ 502035 h 502035"/>
                <a:gd name="connsiteX3" fmla="*/ 25178 w 3168739"/>
                <a:gd name="connsiteY3" fmla="*/ 295779 h 502035"/>
                <a:gd name="connsiteX4" fmla="*/ 126 w 3168739"/>
                <a:gd name="connsiteY4" fmla="*/ 0 h 502035"/>
                <a:gd name="connsiteX0" fmla="*/ 321 w 3150145"/>
                <a:gd name="connsiteY0" fmla="*/ 0 h 547850"/>
                <a:gd name="connsiteX1" fmla="*/ 3149769 w 3150145"/>
                <a:gd name="connsiteY1" fmla="*/ 222198 h 547850"/>
                <a:gd name="connsiteX2" fmla="*/ 3148545 w 3150145"/>
                <a:gd name="connsiteY2" fmla="*/ 547850 h 547850"/>
                <a:gd name="connsiteX3" fmla="*/ 6584 w 3150145"/>
                <a:gd name="connsiteY3" fmla="*/ 341594 h 547850"/>
                <a:gd name="connsiteX4" fmla="*/ 321 w 3150145"/>
                <a:gd name="connsiteY4" fmla="*/ 0 h 547850"/>
                <a:gd name="connsiteX0" fmla="*/ 12526 w 3143561"/>
                <a:gd name="connsiteY0" fmla="*/ 0 h 547850"/>
                <a:gd name="connsiteX1" fmla="*/ 3143185 w 3143561"/>
                <a:gd name="connsiteY1" fmla="*/ 222198 h 547850"/>
                <a:gd name="connsiteX2" fmla="*/ 3141961 w 3143561"/>
                <a:gd name="connsiteY2" fmla="*/ 547850 h 547850"/>
                <a:gd name="connsiteX3" fmla="*/ 0 w 3143561"/>
                <a:gd name="connsiteY3" fmla="*/ 341594 h 547850"/>
                <a:gd name="connsiteX4" fmla="*/ 12526 w 3143561"/>
                <a:gd name="connsiteY4" fmla="*/ 0 h 547850"/>
                <a:gd name="connsiteX0" fmla="*/ 369 w 3148549"/>
                <a:gd name="connsiteY0" fmla="*/ 0 h 533915"/>
                <a:gd name="connsiteX1" fmla="*/ 3148173 w 3148549"/>
                <a:gd name="connsiteY1" fmla="*/ 208263 h 533915"/>
                <a:gd name="connsiteX2" fmla="*/ 3146949 w 3148549"/>
                <a:gd name="connsiteY2" fmla="*/ 533915 h 533915"/>
                <a:gd name="connsiteX3" fmla="*/ 4988 w 3148549"/>
                <a:gd name="connsiteY3" fmla="*/ 327659 h 533915"/>
                <a:gd name="connsiteX4" fmla="*/ 369 w 3148549"/>
                <a:gd name="connsiteY4" fmla="*/ 0 h 533915"/>
                <a:gd name="connsiteX0" fmla="*/ 0 w 3148180"/>
                <a:gd name="connsiteY0" fmla="*/ 0 h 533915"/>
                <a:gd name="connsiteX1" fmla="*/ 3147804 w 3148180"/>
                <a:gd name="connsiteY1" fmla="*/ 208263 h 533915"/>
                <a:gd name="connsiteX2" fmla="*/ 3146580 w 3148180"/>
                <a:gd name="connsiteY2" fmla="*/ 533915 h 533915"/>
                <a:gd name="connsiteX3" fmla="*/ 4619 w 3148180"/>
                <a:gd name="connsiteY3" fmla="*/ 327659 h 533915"/>
                <a:gd name="connsiteX4" fmla="*/ 0 w 3148180"/>
                <a:gd name="connsiteY4" fmla="*/ 0 h 533915"/>
                <a:gd name="connsiteX0" fmla="*/ 1096 w 3143561"/>
                <a:gd name="connsiteY0" fmla="*/ 0 h 533915"/>
                <a:gd name="connsiteX1" fmla="*/ 3143185 w 3143561"/>
                <a:gd name="connsiteY1" fmla="*/ 208263 h 533915"/>
                <a:gd name="connsiteX2" fmla="*/ 3141961 w 3143561"/>
                <a:gd name="connsiteY2" fmla="*/ 533915 h 533915"/>
                <a:gd name="connsiteX3" fmla="*/ 0 w 3143561"/>
                <a:gd name="connsiteY3" fmla="*/ 327659 h 533915"/>
                <a:gd name="connsiteX4" fmla="*/ 1096 w 3143561"/>
                <a:gd name="connsiteY4" fmla="*/ 0 h 533915"/>
                <a:gd name="connsiteX0" fmla="*/ 1096 w 3143561"/>
                <a:gd name="connsiteY0" fmla="*/ 0 h 533915"/>
                <a:gd name="connsiteX1" fmla="*/ 3143185 w 3143561"/>
                <a:gd name="connsiteY1" fmla="*/ 208263 h 533915"/>
                <a:gd name="connsiteX2" fmla="*/ 3141961 w 3143561"/>
                <a:gd name="connsiteY2" fmla="*/ 533915 h 533915"/>
                <a:gd name="connsiteX3" fmla="*/ 0 w 3143561"/>
                <a:gd name="connsiteY3" fmla="*/ 327659 h 533915"/>
                <a:gd name="connsiteX4" fmla="*/ 1096 w 3143561"/>
                <a:gd name="connsiteY4" fmla="*/ 0 h 533915"/>
                <a:gd name="connsiteX0" fmla="*/ 1096 w 3141961"/>
                <a:gd name="connsiteY0" fmla="*/ 0 h 533915"/>
                <a:gd name="connsiteX1" fmla="*/ 3137470 w 3141961"/>
                <a:gd name="connsiteY1" fmla="*/ 295856 h 533915"/>
                <a:gd name="connsiteX2" fmla="*/ 3141961 w 3141961"/>
                <a:gd name="connsiteY2" fmla="*/ 533915 h 533915"/>
                <a:gd name="connsiteX3" fmla="*/ 0 w 3141961"/>
                <a:gd name="connsiteY3" fmla="*/ 327659 h 533915"/>
                <a:gd name="connsiteX4" fmla="*/ 1096 w 3141961"/>
                <a:gd name="connsiteY4" fmla="*/ 0 h 533915"/>
                <a:gd name="connsiteX0" fmla="*/ 1096 w 3141961"/>
                <a:gd name="connsiteY0" fmla="*/ 0 h 533915"/>
                <a:gd name="connsiteX1" fmla="*/ 3133660 w 3141961"/>
                <a:gd name="connsiteY1" fmla="*/ 210254 h 533915"/>
                <a:gd name="connsiteX2" fmla="*/ 3141961 w 3141961"/>
                <a:gd name="connsiteY2" fmla="*/ 533915 h 533915"/>
                <a:gd name="connsiteX3" fmla="*/ 0 w 3141961"/>
                <a:gd name="connsiteY3" fmla="*/ 327659 h 533915"/>
                <a:gd name="connsiteX4" fmla="*/ 1096 w 3141961"/>
                <a:gd name="connsiteY4" fmla="*/ 0 h 533915"/>
                <a:gd name="connsiteX0" fmla="*/ 1096 w 3143561"/>
                <a:gd name="connsiteY0" fmla="*/ 0 h 533915"/>
                <a:gd name="connsiteX1" fmla="*/ 3143185 w 3143561"/>
                <a:gd name="connsiteY1" fmla="*/ 210254 h 533915"/>
                <a:gd name="connsiteX2" fmla="*/ 3141961 w 3143561"/>
                <a:gd name="connsiteY2" fmla="*/ 533915 h 533915"/>
                <a:gd name="connsiteX3" fmla="*/ 0 w 3143561"/>
                <a:gd name="connsiteY3" fmla="*/ 327659 h 533915"/>
                <a:gd name="connsiteX4" fmla="*/ 1096 w 3143561"/>
                <a:gd name="connsiteY4" fmla="*/ 0 h 533915"/>
                <a:gd name="connsiteX0" fmla="*/ 1096 w 3141961"/>
                <a:gd name="connsiteY0" fmla="*/ 0 h 533915"/>
                <a:gd name="connsiteX1" fmla="*/ 1754440 w 3141961"/>
                <a:gd name="connsiteY1" fmla="*/ 116688 h 533915"/>
                <a:gd name="connsiteX2" fmla="*/ 3141961 w 3141961"/>
                <a:gd name="connsiteY2" fmla="*/ 533915 h 533915"/>
                <a:gd name="connsiteX3" fmla="*/ 0 w 3141961"/>
                <a:gd name="connsiteY3" fmla="*/ 327659 h 533915"/>
                <a:gd name="connsiteX4" fmla="*/ 1096 w 3141961"/>
                <a:gd name="connsiteY4" fmla="*/ 0 h 533915"/>
                <a:gd name="connsiteX0" fmla="*/ 1096 w 1755121"/>
                <a:gd name="connsiteY0" fmla="*/ 0 h 442340"/>
                <a:gd name="connsiteX1" fmla="*/ 1754440 w 1755121"/>
                <a:gd name="connsiteY1" fmla="*/ 116688 h 442340"/>
                <a:gd name="connsiteX2" fmla="*/ 1755121 w 1755121"/>
                <a:gd name="connsiteY2" fmla="*/ 442340 h 442340"/>
                <a:gd name="connsiteX3" fmla="*/ 0 w 1755121"/>
                <a:gd name="connsiteY3" fmla="*/ 327659 h 442340"/>
                <a:gd name="connsiteX4" fmla="*/ 1096 w 1755121"/>
                <a:gd name="connsiteY4" fmla="*/ 0 h 442340"/>
                <a:gd name="connsiteX0" fmla="*/ 0 w 2272185"/>
                <a:gd name="connsiteY0" fmla="*/ 0 h 478174"/>
                <a:gd name="connsiteX1" fmla="*/ 2271504 w 2272185"/>
                <a:gd name="connsiteY1" fmla="*/ 152522 h 478174"/>
                <a:gd name="connsiteX2" fmla="*/ 2272185 w 2272185"/>
                <a:gd name="connsiteY2" fmla="*/ 478174 h 478174"/>
                <a:gd name="connsiteX3" fmla="*/ 517064 w 2272185"/>
                <a:gd name="connsiteY3" fmla="*/ 363493 h 478174"/>
                <a:gd name="connsiteX4" fmla="*/ 0 w 2272185"/>
                <a:gd name="connsiteY4" fmla="*/ 0 h 478174"/>
                <a:gd name="connsiteX0" fmla="*/ 1 w 2098831"/>
                <a:gd name="connsiteY0" fmla="*/ 0 h 466229"/>
                <a:gd name="connsiteX1" fmla="*/ 2098150 w 2098831"/>
                <a:gd name="connsiteY1" fmla="*/ 140577 h 466229"/>
                <a:gd name="connsiteX2" fmla="*/ 2098831 w 2098831"/>
                <a:gd name="connsiteY2" fmla="*/ 466229 h 466229"/>
                <a:gd name="connsiteX3" fmla="*/ 343710 w 2098831"/>
                <a:gd name="connsiteY3" fmla="*/ 351548 h 466229"/>
                <a:gd name="connsiteX4" fmla="*/ 1 w 2098831"/>
                <a:gd name="connsiteY4" fmla="*/ 0 h 466229"/>
                <a:gd name="connsiteX0" fmla="*/ 3001 w 2101831"/>
                <a:gd name="connsiteY0" fmla="*/ 0 h 466229"/>
                <a:gd name="connsiteX1" fmla="*/ 2101150 w 2101831"/>
                <a:gd name="connsiteY1" fmla="*/ 140577 h 466229"/>
                <a:gd name="connsiteX2" fmla="*/ 2101831 w 2101831"/>
                <a:gd name="connsiteY2" fmla="*/ 466229 h 466229"/>
                <a:gd name="connsiteX3" fmla="*/ 0 w 2101831"/>
                <a:gd name="connsiteY3" fmla="*/ 325668 h 466229"/>
                <a:gd name="connsiteX4" fmla="*/ 3001 w 2101831"/>
                <a:gd name="connsiteY4" fmla="*/ 0 h 466229"/>
                <a:gd name="connsiteX0" fmla="*/ 38389 w 2137219"/>
                <a:gd name="connsiteY0" fmla="*/ 0 h 466229"/>
                <a:gd name="connsiteX1" fmla="*/ 2136538 w 2137219"/>
                <a:gd name="connsiteY1" fmla="*/ 140577 h 466229"/>
                <a:gd name="connsiteX2" fmla="*/ 2137219 w 2137219"/>
                <a:gd name="connsiteY2" fmla="*/ 466229 h 466229"/>
                <a:gd name="connsiteX3" fmla="*/ 0 w 2137219"/>
                <a:gd name="connsiteY3" fmla="*/ 341238 h 466229"/>
                <a:gd name="connsiteX4" fmla="*/ 38389 w 2137219"/>
                <a:gd name="connsiteY4" fmla="*/ 0 h 466229"/>
                <a:gd name="connsiteX0" fmla="*/ 28933 w 2137219"/>
                <a:gd name="connsiteY0" fmla="*/ 0 h 467426"/>
                <a:gd name="connsiteX1" fmla="*/ 2136538 w 2137219"/>
                <a:gd name="connsiteY1" fmla="*/ 141774 h 467426"/>
                <a:gd name="connsiteX2" fmla="*/ 2137219 w 2137219"/>
                <a:gd name="connsiteY2" fmla="*/ 467426 h 467426"/>
                <a:gd name="connsiteX3" fmla="*/ 0 w 2137219"/>
                <a:gd name="connsiteY3" fmla="*/ 342435 h 467426"/>
                <a:gd name="connsiteX4" fmla="*/ 28933 w 2137219"/>
                <a:gd name="connsiteY4" fmla="*/ 0 h 467426"/>
                <a:gd name="connsiteX0" fmla="*/ 28933 w 2137219"/>
                <a:gd name="connsiteY0" fmla="*/ 0 h 467426"/>
                <a:gd name="connsiteX1" fmla="*/ 2136538 w 2137219"/>
                <a:gd name="connsiteY1" fmla="*/ 141774 h 467426"/>
                <a:gd name="connsiteX2" fmla="*/ 2137219 w 2137219"/>
                <a:gd name="connsiteY2" fmla="*/ 467426 h 467426"/>
                <a:gd name="connsiteX3" fmla="*/ 0 w 2137219"/>
                <a:gd name="connsiteY3" fmla="*/ 342435 h 467426"/>
                <a:gd name="connsiteX4" fmla="*/ 28933 w 2137219"/>
                <a:gd name="connsiteY4" fmla="*/ 0 h 467426"/>
                <a:gd name="connsiteX0" fmla="*/ 29792 w 2138078"/>
                <a:gd name="connsiteY0" fmla="*/ 0 h 467426"/>
                <a:gd name="connsiteX1" fmla="*/ 2137397 w 2138078"/>
                <a:gd name="connsiteY1" fmla="*/ 141774 h 467426"/>
                <a:gd name="connsiteX2" fmla="*/ 2138078 w 2138078"/>
                <a:gd name="connsiteY2" fmla="*/ 467426 h 467426"/>
                <a:gd name="connsiteX3" fmla="*/ 0 w 2138078"/>
                <a:gd name="connsiteY3" fmla="*/ 349847 h 467426"/>
                <a:gd name="connsiteX4" fmla="*/ 29792 w 2138078"/>
                <a:gd name="connsiteY4" fmla="*/ 0 h 467426"/>
                <a:gd name="connsiteX0" fmla="*/ 29792 w 2138078"/>
                <a:gd name="connsiteY0" fmla="*/ 0 h 467426"/>
                <a:gd name="connsiteX1" fmla="*/ 2137397 w 2138078"/>
                <a:gd name="connsiteY1" fmla="*/ 141774 h 467426"/>
                <a:gd name="connsiteX2" fmla="*/ 2138078 w 2138078"/>
                <a:gd name="connsiteY2" fmla="*/ 467426 h 467426"/>
                <a:gd name="connsiteX3" fmla="*/ 0 w 2138078"/>
                <a:gd name="connsiteY3" fmla="*/ 349847 h 467426"/>
                <a:gd name="connsiteX4" fmla="*/ 29792 w 2138078"/>
                <a:gd name="connsiteY4" fmla="*/ 0 h 467426"/>
                <a:gd name="connsiteX0" fmla="*/ 36883 w 2145169"/>
                <a:gd name="connsiteY0" fmla="*/ 0 h 467426"/>
                <a:gd name="connsiteX1" fmla="*/ 2144488 w 2145169"/>
                <a:gd name="connsiteY1" fmla="*/ 141774 h 467426"/>
                <a:gd name="connsiteX2" fmla="*/ 2145169 w 2145169"/>
                <a:gd name="connsiteY2" fmla="*/ 467426 h 467426"/>
                <a:gd name="connsiteX3" fmla="*/ 0 w 2145169"/>
                <a:gd name="connsiteY3" fmla="*/ 348948 h 467426"/>
                <a:gd name="connsiteX4" fmla="*/ 36883 w 2145169"/>
                <a:gd name="connsiteY4" fmla="*/ 0 h 467426"/>
                <a:gd name="connsiteX0" fmla="*/ 36883 w 2154104"/>
                <a:gd name="connsiteY0" fmla="*/ 0 h 467426"/>
                <a:gd name="connsiteX1" fmla="*/ 2153944 w 2154104"/>
                <a:gd name="connsiteY1" fmla="*/ 142972 h 467426"/>
                <a:gd name="connsiteX2" fmla="*/ 2145169 w 2154104"/>
                <a:gd name="connsiteY2" fmla="*/ 467426 h 467426"/>
                <a:gd name="connsiteX3" fmla="*/ 0 w 2154104"/>
                <a:gd name="connsiteY3" fmla="*/ 348948 h 467426"/>
                <a:gd name="connsiteX4" fmla="*/ 36883 w 2154104"/>
                <a:gd name="connsiteY4" fmla="*/ 0 h 467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54104" h="467426">
                  <a:moveTo>
                    <a:pt x="36883" y="0"/>
                  </a:moveTo>
                  <a:lnTo>
                    <a:pt x="2153944" y="142972"/>
                  </a:lnTo>
                  <a:cubicBezTo>
                    <a:pt x="2155624" y="253704"/>
                    <a:pt x="2143489" y="356694"/>
                    <a:pt x="2145169" y="467426"/>
                  </a:cubicBezTo>
                  <a:lnTo>
                    <a:pt x="0" y="348948"/>
                  </a:lnTo>
                  <a:cubicBezTo>
                    <a:pt x="35961" y="22775"/>
                    <a:pt x="19949" y="195920"/>
                    <a:pt x="36883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1" name="Textfeld 20">
              <a:extLst>
                <a:ext uri="{FF2B5EF4-FFF2-40B4-BE49-F238E27FC236}">
                  <a16:creationId xmlns:a16="http://schemas.microsoft.com/office/drawing/2014/main" id="{1F8A4144-05FF-4F29-8F38-7C81A5BBC86A}"/>
                </a:ext>
              </a:extLst>
            </p:cNvPr>
            <p:cNvSpPr txBox="1"/>
            <p:nvPr/>
          </p:nvSpPr>
          <p:spPr>
            <a:xfrm rot="21402184">
              <a:off x="6081923" y="707956"/>
              <a:ext cx="226774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400" dirty="0" err="1">
                  <a:solidFill>
                    <a:schemeClr val="bg1"/>
                  </a:solidFill>
                  <a:latin typeface="AdelsFuturaCondensedLight" pitchFamily="50" charset="0"/>
                </a:rPr>
                <a:t>new</a:t>
              </a:r>
              <a:r>
                <a:rPr lang="de-DE" sz="1400" dirty="0">
                  <a:solidFill>
                    <a:schemeClr val="bg1"/>
                  </a:solidFill>
                  <a:latin typeface="AdelsFuturaCondensedLight" pitchFamily="50" charset="0"/>
                </a:rPr>
                <a:t>: 5 pole variant</a:t>
              </a:r>
            </a:p>
          </p:txBody>
        </p:sp>
      </p:grpSp>
      <p:pic>
        <p:nvPicPr>
          <p:cNvPr id="4" name="Grafik 3">
            <a:extLst>
              <a:ext uri="{FF2B5EF4-FFF2-40B4-BE49-F238E27FC236}">
                <a16:creationId xmlns:a16="http://schemas.microsoft.com/office/drawing/2014/main" id="{0113666F-BFA6-4B9A-92F2-4853E46B87F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455"/>
          <a:stretch/>
        </p:blipFill>
        <p:spPr>
          <a:xfrm>
            <a:off x="3609058" y="2324473"/>
            <a:ext cx="5534942" cy="2819027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6" name="Grafik 5" descr="Ein Bild, das drinnen, sitzend, Kabel, Tisch enthält.&#10;&#10;Automatisch generierte Beschreibung">
            <a:extLst>
              <a:ext uri="{FF2B5EF4-FFF2-40B4-BE49-F238E27FC236}">
                <a16:creationId xmlns:a16="http://schemas.microsoft.com/office/drawing/2014/main" id="{C2AA9AB9-550D-46B7-94F6-7D7F65E8BA8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94"/>
          <a:stretch/>
        </p:blipFill>
        <p:spPr>
          <a:xfrm>
            <a:off x="-40351" y="1355654"/>
            <a:ext cx="6019800" cy="3787846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C936562F-D30E-44E6-B301-7A2A9F06AB55}"/>
              </a:ext>
            </a:extLst>
          </p:cNvPr>
          <p:cNvSpPr txBox="1"/>
          <p:nvPr/>
        </p:nvSpPr>
        <p:spPr>
          <a:xfrm rot="16200000">
            <a:off x="8404688" y="4468158"/>
            <a:ext cx="111985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900" dirty="0">
                <a:solidFill>
                  <a:schemeClr val="bg1">
                    <a:lumMod val="50000"/>
                  </a:schemeClr>
                </a:solidFill>
              </a:rPr>
              <a:t>© blas / Fotolia</a:t>
            </a:r>
          </a:p>
        </p:txBody>
      </p:sp>
    </p:spTree>
    <p:extLst>
      <p:ext uri="{BB962C8B-B14F-4D97-AF65-F5344CB8AC3E}">
        <p14:creationId xmlns:p14="http://schemas.microsoft.com/office/powerpoint/2010/main" val="1117039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4F11BF3-BAD0-48AA-9E05-E7DCF6B3AF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de-DE" sz="2000" dirty="0">
                <a:latin typeface="+mn-lt"/>
                <a:cs typeface="AdelsFuturaRegular"/>
              </a:rPr>
              <a:t>High </a:t>
            </a:r>
            <a:r>
              <a:rPr lang="de-DE" sz="2000" dirty="0" err="1">
                <a:latin typeface="+mn-lt"/>
                <a:cs typeface="AdelsFuturaRegular"/>
              </a:rPr>
              <a:t>Protection</a:t>
            </a:r>
            <a:endParaRPr lang="de-DE" sz="2000" dirty="0">
              <a:latin typeface="+mn-lt"/>
            </a:endParaRPr>
          </a:p>
          <a:p>
            <a:pPr marL="182563" indent="-161925">
              <a:spcBef>
                <a:spcPts val="600"/>
              </a:spcBef>
              <a:spcAft>
                <a:spcPts val="600"/>
              </a:spcAft>
            </a:pPr>
            <a:r>
              <a:rPr lang="de-DE" sz="1200" dirty="0">
                <a:solidFill>
                  <a:srgbClr val="727272"/>
                </a:solidFill>
              </a:rPr>
              <a:t>IP66 Code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de-DE" dirty="0"/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de-DE" sz="2000" dirty="0">
                <a:latin typeface="+mn-lt"/>
                <a:cs typeface="AdelsFuturaRegular"/>
              </a:rPr>
              <a:t>Time </a:t>
            </a:r>
            <a:r>
              <a:rPr lang="de-DE" sz="2000" dirty="0" err="1">
                <a:latin typeface="+mn-lt"/>
                <a:cs typeface="AdelsFuturaRegular"/>
              </a:rPr>
              <a:t>Saver</a:t>
            </a:r>
            <a:endParaRPr lang="de-DE" sz="2000" dirty="0">
              <a:latin typeface="+mn-lt"/>
              <a:cs typeface="AdelsFuturaRegular"/>
            </a:endParaRPr>
          </a:p>
          <a:p>
            <a:pPr marL="182563" indent="-161925">
              <a:spcBef>
                <a:spcPts val="600"/>
              </a:spcBef>
              <a:spcAft>
                <a:spcPts val="600"/>
              </a:spcAft>
              <a:tabLst>
                <a:tab pos="266700" algn="l"/>
              </a:tabLst>
            </a:pPr>
            <a:r>
              <a:rPr lang="de-DE" sz="1200" dirty="0" err="1">
                <a:solidFill>
                  <a:srgbClr val="727272"/>
                </a:solidFill>
              </a:rPr>
              <a:t>extremely</a:t>
            </a:r>
            <a:r>
              <a:rPr lang="de-DE" sz="1200" dirty="0">
                <a:solidFill>
                  <a:srgbClr val="727272"/>
                </a:solidFill>
              </a:rPr>
              <a:t> quick </a:t>
            </a:r>
            <a:r>
              <a:rPr lang="de-DE" sz="1200" dirty="0" err="1">
                <a:solidFill>
                  <a:srgbClr val="727272"/>
                </a:solidFill>
              </a:rPr>
              <a:t>connection</a:t>
            </a:r>
            <a:r>
              <a:rPr lang="de-DE" sz="1200" dirty="0">
                <a:solidFill>
                  <a:srgbClr val="727272"/>
                </a:solidFill>
              </a:rPr>
              <a:t> </a:t>
            </a:r>
            <a:r>
              <a:rPr lang="de-DE" sz="1200" dirty="0" err="1">
                <a:solidFill>
                  <a:srgbClr val="727272"/>
                </a:solidFill>
              </a:rPr>
              <a:t>of</a:t>
            </a:r>
            <a:r>
              <a:rPr lang="de-DE" sz="1200" dirty="0">
                <a:solidFill>
                  <a:srgbClr val="727272"/>
                </a:solidFill>
              </a:rPr>
              <a:t> </a:t>
            </a:r>
            <a:r>
              <a:rPr lang="de-DE" sz="1200" dirty="0" err="1">
                <a:solidFill>
                  <a:srgbClr val="727272"/>
                </a:solidFill>
              </a:rPr>
              <a:t>water-proof</a:t>
            </a:r>
            <a:r>
              <a:rPr lang="de-DE" sz="1200" dirty="0">
                <a:solidFill>
                  <a:srgbClr val="727272"/>
                </a:solidFill>
              </a:rPr>
              <a:t> </a:t>
            </a:r>
            <a:r>
              <a:rPr lang="de-DE" sz="1200" dirty="0" err="1">
                <a:solidFill>
                  <a:srgbClr val="727272"/>
                </a:solidFill>
              </a:rPr>
              <a:t>luminaires</a:t>
            </a:r>
            <a:r>
              <a:rPr lang="de-DE" sz="1200" dirty="0">
                <a:solidFill>
                  <a:srgbClr val="727272"/>
                </a:solidFill>
              </a:rPr>
              <a:t> – </a:t>
            </a:r>
            <a:r>
              <a:rPr lang="de-DE" sz="1200" dirty="0" err="1">
                <a:solidFill>
                  <a:srgbClr val="727272"/>
                </a:solidFill>
              </a:rPr>
              <a:t>less</a:t>
            </a:r>
            <a:r>
              <a:rPr lang="de-DE" sz="1200" dirty="0">
                <a:solidFill>
                  <a:srgbClr val="727272"/>
                </a:solidFill>
              </a:rPr>
              <a:t> </a:t>
            </a:r>
            <a:r>
              <a:rPr lang="de-DE" sz="1200" dirty="0" err="1">
                <a:solidFill>
                  <a:srgbClr val="727272"/>
                </a:solidFill>
              </a:rPr>
              <a:t>than</a:t>
            </a:r>
            <a:r>
              <a:rPr lang="de-DE" sz="1200" dirty="0">
                <a:solidFill>
                  <a:srgbClr val="727272"/>
                </a:solidFill>
              </a:rPr>
              <a:t> 5 </a:t>
            </a:r>
            <a:r>
              <a:rPr lang="de-DE" sz="1200" dirty="0" err="1">
                <a:solidFill>
                  <a:srgbClr val="727272"/>
                </a:solidFill>
              </a:rPr>
              <a:t>minutes</a:t>
            </a:r>
            <a:endParaRPr lang="de-DE" sz="1200" dirty="0">
              <a:solidFill>
                <a:srgbClr val="727272"/>
              </a:solidFill>
            </a:endParaRPr>
          </a:p>
          <a:p>
            <a:pPr marL="182563" indent="-161925">
              <a:spcBef>
                <a:spcPts val="600"/>
              </a:spcBef>
              <a:spcAft>
                <a:spcPts val="600"/>
              </a:spcAft>
              <a:tabLst>
                <a:tab pos="266700" algn="l"/>
              </a:tabLst>
            </a:pPr>
            <a:r>
              <a:rPr lang="de-DE" sz="1200" dirty="0" err="1">
                <a:solidFill>
                  <a:srgbClr val="727272"/>
                </a:solidFill>
              </a:rPr>
              <a:t>no</a:t>
            </a:r>
            <a:r>
              <a:rPr lang="de-DE" sz="1200" dirty="0">
                <a:solidFill>
                  <a:srgbClr val="727272"/>
                </a:solidFill>
              </a:rPr>
              <a:t> </a:t>
            </a:r>
            <a:r>
              <a:rPr lang="de-DE" sz="1200" dirty="0" err="1">
                <a:solidFill>
                  <a:srgbClr val="727272"/>
                </a:solidFill>
              </a:rPr>
              <a:t>need</a:t>
            </a:r>
            <a:r>
              <a:rPr lang="de-DE" sz="1200" dirty="0">
                <a:solidFill>
                  <a:srgbClr val="727272"/>
                </a:solidFill>
              </a:rPr>
              <a:t> </a:t>
            </a:r>
            <a:r>
              <a:rPr lang="de-DE" sz="1200" dirty="0" err="1">
                <a:solidFill>
                  <a:srgbClr val="727272"/>
                </a:solidFill>
              </a:rPr>
              <a:t>to</a:t>
            </a:r>
            <a:r>
              <a:rPr lang="de-DE" sz="1200" dirty="0">
                <a:solidFill>
                  <a:srgbClr val="727272"/>
                </a:solidFill>
              </a:rPr>
              <a:t> open </a:t>
            </a:r>
            <a:r>
              <a:rPr lang="de-DE" sz="1200" dirty="0" err="1">
                <a:solidFill>
                  <a:srgbClr val="727272"/>
                </a:solidFill>
              </a:rPr>
              <a:t>the</a:t>
            </a:r>
            <a:r>
              <a:rPr lang="de-DE" sz="1200" dirty="0">
                <a:solidFill>
                  <a:srgbClr val="727272"/>
                </a:solidFill>
              </a:rPr>
              <a:t> </a:t>
            </a:r>
            <a:r>
              <a:rPr lang="de-DE" sz="1200" dirty="0" err="1">
                <a:solidFill>
                  <a:srgbClr val="727272"/>
                </a:solidFill>
              </a:rPr>
              <a:t>luminaire</a:t>
            </a:r>
            <a:br>
              <a:rPr lang="de-DE" sz="1200" dirty="0">
                <a:solidFill>
                  <a:srgbClr val="727272"/>
                </a:solidFill>
              </a:rPr>
            </a:br>
            <a:endParaRPr lang="de-DE" dirty="0"/>
          </a:p>
        </p:txBody>
      </p:sp>
      <p:sp>
        <p:nvSpPr>
          <p:cNvPr id="16" name="Titel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LCS 75 – </a:t>
            </a:r>
            <a:r>
              <a:rPr lang="de-DE" dirty="0"/>
              <a:t>light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sure</a:t>
            </a:r>
            <a:endParaRPr lang="en-GB" dirty="0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0DAA531B-B6A1-4F26-B3D1-49B0E07C75F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DE" dirty="0"/>
              <a:t>Fast </a:t>
            </a:r>
            <a:r>
              <a:rPr lang="de-DE" dirty="0" err="1"/>
              <a:t>connection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ip66 </a:t>
            </a:r>
            <a:r>
              <a:rPr lang="de-DE" dirty="0" err="1"/>
              <a:t>water-proof</a:t>
            </a:r>
            <a:r>
              <a:rPr lang="de-DE" dirty="0"/>
              <a:t> </a:t>
            </a:r>
            <a:r>
              <a:rPr lang="de-DE" dirty="0" err="1"/>
              <a:t>luminaires</a:t>
            </a:r>
            <a:endParaRPr lang="en-GB" dirty="0"/>
          </a:p>
        </p:txBody>
      </p:sp>
      <p:pic>
        <p:nvPicPr>
          <p:cNvPr id="15" name="Picture 2" descr="Z:\ADELS 2017\Präsentation\Daten\logo-adels-weis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5789" y="123825"/>
            <a:ext cx="1058824" cy="432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7" name="Gerade Verbindung 16"/>
          <p:cNvCxnSpPr/>
          <p:nvPr/>
        </p:nvCxnSpPr>
        <p:spPr>
          <a:xfrm>
            <a:off x="180000" y="90000"/>
            <a:ext cx="0" cy="360000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Grafik 22" descr="Ein Bild, das drinnen, sitzend, Kabel, Tisch enthält.&#10;&#10;Automatisch generierte Beschreibung">
            <a:extLst>
              <a:ext uri="{FF2B5EF4-FFF2-40B4-BE49-F238E27FC236}">
                <a16:creationId xmlns:a16="http://schemas.microsoft.com/office/drawing/2014/main" id="{7D45DCDA-B580-46B9-BA6A-0940B0CED50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94"/>
          <a:stretch/>
        </p:blipFill>
        <p:spPr>
          <a:xfrm>
            <a:off x="232249" y="688179"/>
            <a:ext cx="6019800" cy="3787846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91CFA21B-8CDC-4FC3-B088-E4079CF103D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GB"/>
              <a:t>2020-08-17</a:t>
            </a:r>
            <a:endParaRPr lang="de-DE" dirty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38F0A76A-BC89-4935-874A-E99E434EFC3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l-NL" dirty="0"/>
              <a:t>Adels-Contact Elektrotechnische Fabrik GmbH &amp; Co. KG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E1DBA6B2-091E-4DA6-8240-26EEE5E4EF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r"/>
            <a:fld id="{9685FB39-C308-436A-80AC-4C53FE67B733}" type="slidenum">
              <a:rPr lang="de-DE" smtClean="0"/>
              <a:pPr algn="r"/>
              <a:t>2</a:t>
            </a:fld>
            <a:endParaRPr lang="de-DE"/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4CC043C0-8DEB-4A2F-8DF2-FF463DB156C7}"/>
              </a:ext>
            </a:extLst>
          </p:cNvPr>
          <p:cNvSpPr txBox="1"/>
          <p:nvPr/>
        </p:nvSpPr>
        <p:spPr>
          <a:xfrm rot="16200000">
            <a:off x="5298236" y="4468159"/>
            <a:ext cx="111985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900" dirty="0">
                <a:solidFill>
                  <a:schemeClr val="bg1">
                    <a:lumMod val="50000"/>
                  </a:schemeClr>
                </a:solidFill>
              </a:rPr>
              <a:t>© blas / Fotolia</a:t>
            </a:r>
          </a:p>
        </p:txBody>
      </p:sp>
    </p:spTree>
    <p:extLst>
      <p:ext uri="{BB962C8B-B14F-4D97-AF65-F5344CB8AC3E}">
        <p14:creationId xmlns:p14="http://schemas.microsoft.com/office/powerpoint/2010/main" val="29041234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8">
            <a:extLst>
              <a:ext uri="{FF2B5EF4-FFF2-40B4-BE49-F238E27FC236}">
                <a16:creationId xmlns:a16="http://schemas.microsoft.com/office/drawing/2014/main" id="{B950A646-B414-41A6-ADCD-77AC32897B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Scope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application</a:t>
            </a:r>
            <a:endParaRPr lang="de-DE" dirty="0"/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73A0B90A-2185-4851-880D-C4D3F04CAE6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DE" dirty="0"/>
              <a:t>LCS 75 – smart IP66 </a:t>
            </a:r>
            <a:r>
              <a:rPr lang="de-DE" dirty="0" err="1"/>
              <a:t>connection</a:t>
            </a:r>
            <a:endParaRPr lang="de-DE" dirty="0"/>
          </a:p>
        </p:txBody>
      </p:sp>
      <p:pic>
        <p:nvPicPr>
          <p:cNvPr id="16" name="Bildplatzhalter 68">
            <a:extLst>
              <a:ext uri="{FF2B5EF4-FFF2-40B4-BE49-F238E27FC236}">
                <a16:creationId xmlns:a16="http://schemas.microsoft.com/office/drawing/2014/main" id="{E7EDBE94-399C-4B9C-89A8-F1E27D117BFB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858" r="10883" b="34975"/>
          <a:stretch/>
        </p:blipFill>
        <p:spPr>
          <a:xfrm>
            <a:off x="1726173" y="1645798"/>
            <a:ext cx="1798638" cy="1800000"/>
          </a:xfrm>
        </p:spPr>
      </p:pic>
      <p:sp>
        <p:nvSpPr>
          <p:cNvPr id="12" name="Textplatzhalter 11">
            <a:extLst>
              <a:ext uri="{FF2B5EF4-FFF2-40B4-BE49-F238E27FC236}">
                <a16:creationId xmlns:a16="http://schemas.microsoft.com/office/drawing/2014/main" id="{1EB2B163-AD55-404D-9151-375875955E2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pPr algn="ctr"/>
            <a:endParaRPr lang="de-DE" sz="2000" dirty="0"/>
          </a:p>
          <a:p>
            <a:pPr algn="ctr"/>
            <a:r>
              <a:rPr lang="de-DE" sz="2000" dirty="0" err="1"/>
              <a:t>Moisture-proof</a:t>
            </a:r>
            <a:r>
              <a:rPr lang="de-DE" sz="2000" dirty="0"/>
              <a:t> </a:t>
            </a:r>
            <a:r>
              <a:rPr lang="de-DE" sz="2000" dirty="0" err="1"/>
              <a:t>luminaires</a:t>
            </a:r>
            <a:endParaRPr lang="de-DE" sz="2000" dirty="0"/>
          </a:p>
          <a:p>
            <a:pPr algn="ctr"/>
            <a:br>
              <a:rPr lang="de-DE" sz="2000" dirty="0"/>
            </a:br>
            <a:endParaRPr lang="de-DE" sz="2000" dirty="0"/>
          </a:p>
        </p:txBody>
      </p:sp>
      <p:pic>
        <p:nvPicPr>
          <p:cNvPr id="17" name="Bildplatzhalter 16">
            <a:extLst>
              <a:ext uri="{FF2B5EF4-FFF2-40B4-BE49-F238E27FC236}">
                <a16:creationId xmlns:a16="http://schemas.microsoft.com/office/drawing/2014/main" id="{9BA4F529-F067-4818-96B8-ABD3AAE50856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57" r="37846" b="25389"/>
          <a:stretch/>
        </p:blipFill>
        <p:spPr>
          <a:xfrm>
            <a:off x="5292080" y="1645798"/>
            <a:ext cx="1798638" cy="1800000"/>
          </a:xfrm>
        </p:spPr>
      </p:pic>
      <p:sp>
        <p:nvSpPr>
          <p:cNvPr id="14" name="Textplatzhalter 13">
            <a:extLst>
              <a:ext uri="{FF2B5EF4-FFF2-40B4-BE49-F238E27FC236}">
                <a16:creationId xmlns:a16="http://schemas.microsoft.com/office/drawing/2014/main" id="{C55E10A2-3413-4705-A2D1-53D3FB14927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pPr algn="ctr"/>
            <a:r>
              <a:rPr lang="de-DE" sz="2000" dirty="0"/>
              <a:t>Industrial </a:t>
            </a:r>
            <a:r>
              <a:rPr lang="de-DE" sz="2000" dirty="0" err="1"/>
              <a:t>lighting</a:t>
            </a:r>
            <a:br>
              <a:rPr lang="de-DE" sz="2000" dirty="0"/>
            </a:br>
            <a:endParaRPr lang="de-DE" sz="2000" dirty="0"/>
          </a:p>
        </p:txBody>
      </p:sp>
      <p:sp>
        <p:nvSpPr>
          <p:cNvPr id="13" name="Foliennummernplatzhalter 12">
            <a:extLst>
              <a:ext uri="{FF2B5EF4-FFF2-40B4-BE49-F238E27FC236}">
                <a16:creationId xmlns:a16="http://schemas.microsoft.com/office/drawing/2014/main" id="{6068930E-C931-40B4-A23E-20EFAB939E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r"/>
            <a:fld id="{9685FB39-C308-436A-80AC-4C53FE67B733}" type="slidenum">
              <a:rPr lang="de-DE" smtClean="0"/>
              <a:pPr algn="r"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859130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>
            <a:extLst>
              <a:ext uri="{FF2B5EF4-FFF2-40B4-BE49-F238E27FC236}">
                <a16:creationId xmlns:a16="http://schemas.microsoft.com/office/drawing/2014/main" id="{A94B595E-5B5A-4A6C-A060-F988CF9429F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88" t="5277" r="3318" b="4462"/>
          <a:stretch/>
        </p:blipFill>
        <p:spPr>
          <a:xfrm>
            <a:off x="683568" y="655646"/>
            <a:ext cx="5631716" cy="3638008"/>
          </a:xfrm>
          <a:prstGeom prst="rect">
            <a:avLst/>
          </a:prstGeom>
        </p:spPr>
      </p:pic>
      <p:sp>
        <p:nvSpPr>
          <p:cNvPr id="9" name="Titel 8">
            <a:extLst>
              <a:ext uri="{FF2B5EF4-FFF2-40B4-BE49-F238E27FC236}">
                <a16:creationId xmlns:a16="http://schemas.microsoft.com/office/drawing/2014/main" id="{04B6442C-3BFD-48C9-A428-59032CB7B1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7380312" cy="511303"/>
          </a:xfrm>
        </p:spPr>
        <p:txBody>
          <a:bodyPr/>
          <a:lstStyle/>
          <a:p>
            <a:r>
              <a:rPr lang="de-DE"/>
              <a:t>DESIGN </a:t>
            </a:r>
          </a:p>
        </p:txBody>
      </p:sp>
      <p:sp>
        <p:nvSpPr>
          <p:cNvPr id="13" name="Textplatzhalter 12">
            <a:extLst>
              <a:ext uri="{FF2B5EF4-FFF2-40B4-BE49-F238E27FC236}">
                <a16:creationId xmlns:a16="http://schemas.microsoft.com/office/drawing/2014/main" id="{901E1575-5C00-4119-8CCC-C497CDA26CC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de-DE" b="1" dirty="0"/>
              <a:t>NEW:</a:t>
            </a:r>
            <a:r>
              <a:rPr lang="de-DE" dirty="0"/>
              <a:t> </a:t>
            </a:r>
          </a:p>
          <a:p>
            <a:r>
              <a:rPr lang="de-DE" dirty="0"/>
              <a:t>5 pole variant M25</a:t>
            </a: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6D96BDEE-32FA-4080-B6EF-29830D0C3700}"/>
              </a:ext>
            </a:extLst>
          </p:cNvPr>
          <p:cNvSpPr txBox="1"/>
          <p:nvPr/>
        </p:nvSpPr>
        <p:spPr>
          <a:xfrm>
            <a:off x="-36512" y="2406972"/>
            <a:ext cx="25204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1200" dirty="0">
                <a:solidFill>
                  <a:srgbClr val="727272"/>
                </a:solidFill>
              </a:rPr>
              <a:t>lock </a:t>
            </a:r>
            <a:r>
              <a:rPr lang="de-DE" sz="1200" dirty="0" err="1">
                <a:solidFill>
                  <a:srgbClr val="727272"/>
                </a:solidFill>
              </a:rPr>
              <a:t>nut</a:t>
            </a:r>
            <a:r>
              <a:rPr lang="de-DE" sz="1200" dirty="0">
                <a:solidFill>
                  <a:srgbClr val="727272"/>
                </a:solidFill>
              </a:rPr>
              <a:t> M20 </a:t>
            </a:r>
            <a:r>
              <a:rPr lang="de-DE" sz="1200" dirty="0" err="1">
                <a:solidFill>
                  <a:srgbClr val="727272"/>
                </a:solidFill>
              </a:rPr>
              <a:t>or</a:t>
            </a:r>
            <a:r>
              <a:rPr lang="de-DE" sz="1200" dirty="0">
                <a:solidFill>
                  <a:srgbClr val="727272"/>
                </a:solidFill>
              </a:rPr>
              <a:t> M25</a:t>
            </a:r>
          </a:p>
        </p:txBody>
      </p:sp>
      <p:sp>
        <p:nvSpPr>
          <p:cNvPr id="21" name="Textfeld 20">
            <a:extLst>
              <a:ext uri="{FF2B5EF4-FFF2-40B4-BE49-F238E27FC236}">
                <a16:creationId xmlns:a16="http://schemas.microsoft.com/office/drawing/2014/main" id="{18C2BEB1-F2A4-4F89-93C0-7BD5AFCDC041}"/>
              </a:ext>
            </a:extLst>
          </p:cNvPr>
          <p:cNvSpPr txBox="1"/>
          <p:nvPr/>
        </p:nvSpPr>
        <p:spPr>
          <a:xfrm>
            <a:off x="2930703" y="3296749"/>
            <a:ext cx="3600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rgbClr val="727272"/>
                </a:solidFill>
              </a:rPr>
              <a:t>(</a:t>
            </a:r>
            <a:r>
              <a:rPr lang="en-GB" sz="1200">
                <a:solidFill>
                  <a:srgbClr val="727272"/>
                </a:solidFill>
              </a:rPr>
              <a:t>moulded) </a:t>
            </a:r>
            <a:r>
              <a:rPr lang="en-GB" sz="1200" dirty="0">
                <a:solidFill>
                  <a:srgbClr val="727272"/>
                </a:solidFill>
              </a:rPr>
              <a:t>sealing to luminaire </a:t>
            </a:r>
          </a:p>
          <a:p>
            <a:endParaRPr lang="de-DE" sz="1200" dirty="0">
              <a:solidFill>
                <a:srgbClr val="727272"/>
              </a:solidFill>
            </a:endParaRPr>
          </a:p>
        </p:txBody>
      </p:sp>
      <p:sp>
        <p:nvSpPr>
          <p:cNvPr id="22" name="Textfeld 21">
            <a:extLst>
              <a:ext uri="{FF2B5EF4-FFF2-40B4-BE49-F238E27FC236}">
                <a16:creationId xmlns:a16="http://schemas.microsoft.com/office/drawing/2014/main" id="{52A6E3CD-7635-4408-9757-1B19EC580F6C}"/>
              </a:ext>
            </a:extLst>
          </p:cNvPr>
          <p:cNvSpPr txBox="1"/>
          <p:nvPr/>
        </p:nvSpPr>
        <p:spPr>
          <a:xfrm>
            <a:off x="2930703" y="3651677"/>
            <a:ext cx="14959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err="1">
                <a:solidFill>
                  <a:srgbClr val="727272"/>
                </a:solidFill>
              </a:rPr>
              <a:t>cable</a:t>
            </a:r>
            <a:r>
              <a:rPr lang="de-DE" sz="1200" dirty="0">
                <a:solidFill>
                  <a:srgbClr val="727272"/>
                </a:solidFill>
              </a:rPr>
              <a:t> </a:t>
            </a:r>
            <a:r>
              <a:rPr lang="de-DE" sz="1200" dirty="0" err="1">
                <a:solidFill>
                  <a:srgbClr val="727272"/>
                </a:solidFill>
              </a:rPr>
              <a:t>support</a:t>
            </a:r>
            <a:r>
              <a:rPr lang="de-DE" sz="1200" dirty="0">
                <a:solidFill>
                  <a:srgbClr val="727272"/>
                </a:solidFill>
              </a:rPr>
              <a:t> </a:t>
            </a:r>
            <a:r>
              <a:rPr lang="de-DE" sz="1200" dirty="0" err="1">
                <a:solidFill>
                  <a:srgbClr val="727272"/>
                </a:solidFill>
              </a:rPr>
              <a:t>sleeve</a:t>
            </a:r>
            <a:endParaRPr lang="de-DE" sz="1200" dirty="0">
              <a:solidFill>
                <a:srgbClr val="727272"/>
              </a:solidFill>
            </a:endParaRPr>
          </a:p>
        </p:txBody>
      </p:sp>
      <p:cxnSp>
        <p:nvCxnSpPr>
          <p:cNvPr id="23" name="Gerade Verbindung 10">
            <a:extLst>
              <a:ext uri="{FF2B5EF4-FFF2-40B4-BE49-F238E27FC236}">
                <a16:creationId xmlns:a16="http://schemas.microsoft.com/office/drawing/2014/main" id="{0A0ED6E6-48ED-4FED-9060-1A029C25FFE5}"/>
              </a:ext>
            </a:extLst>
          </p:cNvPr>
          <p:cNvCxnSpPr>
            <a:cxnSpLocks/>
          </p:cNvCxnSpPr>
          <p:nvPr/>
        </p:nvCxnSpPr>
        <p:spPr>
          <a:xfrm flipH="1">
            <a:off x="5415060" y="1383947"/>
            <a:ext cx="900000" cy="0"/>
          </a:xfrm>
          <a:prstGeom prst="line">
            <a:avLst/>
          </a:prstGeom>
          <a:ln w="12700" cap="sq">
            <a:solidFill>
              <a:srgbClr val="009FE3"/>
            </a:solidFill>
            <a:round/>
            <a:tailEnd type="diamon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Gerade Verbindung 36">
            <a:extLst>
              <a:ext uri="{FF2B5EF4-FFF2-40B4-BE49-F238E27FC236}">
                <a16:creationId xmlns:a16="http://schemas.microsoft.com/office/drawing/2014/main" id="{04A0086D-E45D-415D-9712-27FDDCD520BD}"/>
              </a:ext>
            </a:extLst>
          </p:cNvPr>
          <p:cNvCxnSpPr>
            <a:cxnSpLocks/>
          </p:cNvCxnSpPr>
          <p:nvPr/>
        </p:nvCxnSpPr>
        <p:spPr>
          <a:xfrm flipH="1">
            <a:off x="1770546" y="3790178"/>
            <a:ext cx="1160157" cy="0"/>
          </a:xfrm>
          <a:prstGeom prst="line">
            <a:avLst/>
          </a:prstGeom>
          <a:ln w="12700" cap="sq">
            <a:solidFill>
              <a:srgbClr val="009FE3"/>
            </a:solidFill>
            <a:round/>
            <a:tailEnd type="diamon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Gerade Verbindung 37">
            <a:extLst>
              <a:ext uri="{FF2B5EF4-FFF2-40B4-BE49-F238E27FC236}">
                <a16:creationId xmlns:a16="http://schemas.microsoft.com/office/drawing/2014/main" id="{5176ACD2-84FC-425B-912F-06FC6B7E9A9A}"/>
              </a:ext>
            </a:extLst>
          </p:cNvPr>
          <p:cNvCxnSpPr>
            <a:cxnSpLocks/>
          </p:cNvCxnSpPr>
          <p:nvPr/>
        </p:nvCxnSpPr>
        <p:spPr>
          <a:xfrm flipH="1">
            <a:off x="2508733" y="3435248"/>
            <a:ext cx="421971" cy="0"/>
          </a:xfrm>
          <a:prstGeom prst="line">
            <a:avLst/>
          </a:prstGeom>
          <a:ln w="12700" cap="sq">
            <a:solidFill>
              <a:srgbClr val="009FE3"/>
            </a:solidFill>
            <a:round/>
            <a:tailEnd type="diamon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Gerade Verbindung 38">
            <a:extLst>
              <a:ext uri="{FF2B5EF4-FFF2-40B4-BE49-F238E27FC236}">
                <a16:creationId xmlns:a16="http://schemas.microsoft.com/office/drawing/2014/main" id="{C94B4219-2EF0-4735-B72C-9A162BFD2618}"/>
              </a:ext>
            </a:extLst>
          </p:cNvPr>
          <p:cNvCxnSpPr>
            <a:cxnSpLocks/>
          </p:cNvCxnSpPr>
          <p:nvPr/>
        </p:nvCxnSpPr>
        <p:spPr>
          <a:xfrm flipH="1">
            <a:off x="1050466" y="4145107"/>
            <a:ext cx="1880238" cy="0"/>
          </a:xfrm>
          <a:prstGeom prst="line">
            <a:avLst/>
          </a:prstGeom>
          <a:ln w="12700" cap="sq">
            <a:solidFill>
              <a:srgbClr val="009FE3"/>
            </a:solidFill>
            <a:round/>
            <a:tailEnd type="diamon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feld 29">
            <a:extLst>
              <a:ext uri="{FF2B5EF4-FFF2-40B4-BE49-F238E27FC236}">
                <a16:creationId xmlns:a16="http://schemas.microsoft.com/office/drawing/2014/main" id="{B368AB24-2E55-4816-83D8-3FB9E17111DD}"/>
              </a:ext>
            </a:extLst>
          </p:cNvPr>
          <p:cNvSpPr txBox="1"/>
          <p:nvPr/>
        </p:nvSpPr>
        <p:spPr>
          <a:xfrm>
            <a:off x="2930703" y="4006608"/>
            <a:ext cx="43106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 err="1">
                <a:solidFill>
                  <a:srgbClr val="727272"/>
                </a:solidFill>
              </a:rPr>
              <a:t>sealing</a:t>
            </a:r>
            <a:r>
              <a:rPr lang="de-DE" sz="1200" dirty="0">
                <a:solidFill>
                  <a:srgbClr val="727272"/>
                </a:solidFill>
              </a:rPr>
              <a:t> </a:t>
            </a:r>
            <a:r>
              <a:rPr lang="de-DE" sz="1200" dirty="0" err="1">
                <a:solidFill>
                  <a:srgbClr val="727272"/>
                </a:solidFill>
              </a:rPr>
              <a:t>to</a:t>
            </a:r>
            <a:r>
              <a:rPr lang="de-DE" sz="1200" dirty="0">
                <a:solidFill>
                  <a:srgbClr val="727272"/>
                </a:solidFill>
              </a:rPr>
              <a:t> </a:t>
            </a:r>
            <a:r>
              <a:rPr lang="de-DE" sz="1200" dirty="0" err="1">
                <a:solidFill>
                  <a:srgbClr val="727272"/>
                </a:solidFill>
              </a:rPr>
              <a:t>cable</a:t>
            </a:r>
            <a:r>
              <a:rPr lang="de-DE" sz="1200" dirty="0">
                <a:solidFill>
                  <a:srgbClr val="727272"/>
                </a:solidFill>
              </a:rPr>
              <a:t> </a:t>
            </a:r>
            <a:r>
              <a:rPr lang="de-DE" sz="1200" dirty="0" err="1">
                <a:solidFill>
                  <a:srgbClr val="727272"/>
                </a:solidFill>
              </a:rPr>
              <a:t>with</a:t>
            </a:r>
            <a:r>
              <a:rPr lang="de-DE" sz="1200" dirty="0">
                <a:solidFill>
                  <a:srgbClr val="727272"/>
                </a:solidFill>
              </a:rPr>
              <a:t> </a:t>
            </a:r>
            <a:r>
              <a:rPr lang="de-DE" sz="1200" dirty="0" err="1">
                <a:solidFill>
                  <a:srgbClr val="727272"/>
                </a:solidFill>
              </a:rPr>
              <a:t>moulded</a:t>
            </a:r>
            <a:r>
              <a:rPr lang="de-DE" sz="1200" dirty="0">
                <a:solidFill>
                  <a:srgbClr val="727272"/>
                </a:solidFill>
              </a:rPr>
              <a:t> </a:t>
            </a:r>
            <a:r>
              <a:rPr lang="de-DE" sz="1200" dirty="0" err="1">
                <a:solidFill>
                  <a:srgbClr val="727272"/>
                </a:solidFill>
              </a:rPr>
              <a:t>sealing</a:t>
            </a:r>
            <a:r>
              <a:rPr lang="de-DE" sz="1200" dirty="0">
                <a:solidFill>
                  <a:srgbClr val="727272"/>
                </a:solidFill>
              </a:rPr>
              <a:t> </a:t>
            </a:r>
            <a:r>
              <a:rPr lang="de-DE" sz="1200" dirty="0" err="1">
                <a:solidFill>
                  <a:srgbClr val="727272"/>
                </a:solidFill>
              </a:rPr>
              <a:t>grommet</a:t>
            </a:r>
            <a:endParaRPr lang="de-DE" sz="1200" dirty="0">
              <a:solidFill>
                <a:srgbClr val="727272"/>
              </a:solidFill>
            </a:endParaRPr>
          </a:p>
        </p:txBody>
      </p:sp>
      <p:cxnSp>
        <p:nvCxnSpPr>
          <p:cNvPr id="31" name="Gerade Verbindung 42">
            <a:extLst>
              <a:ext uri="{FF2B5EF4-FFF2-40B4-BE49-F238E27FC236}">
                <a16:creationId xmlns:a16="http://schemas.microsoft.com/office/drawing/2014/main" id="{38E58E29-1A17-4EA0-BA6B-E5E2EF5BAAE1}"/>
              </a:ext>
            </a:extLst>
          </p:cNvPr>
          <p:cNvCxnSpPr>
            <a:cxnSpLocks/>
          </p:cNvCxnSpPr>
          <p:nvPr/>
        </p:nvCxnSpPr>
        <p:spPr>
          <a:xfrm>
            <a:off x="2483892" y="2564490"/>
            <a:ext cx="398849" cy="0"/>
          </a:xfrm>
          <a:prstGeom prst="line">
            <a:avLst/>
          </a:prstGeom>
          <a:ln w="12700" cap="sq">
            <a:solidFill>
              <a:srgbClr val="009FE3"/>
            </a:solidFill>
            <a:round/>
            <a:tailEnd type="diamon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Textplatzhalter 13">
            <a:extLst>
              <a:ext uri="{FF2B5EF4-FFF2-40B4-BE49-F238E27FC236}">
                <a16:creationId xmlns:a16="http://schemas.microsoft.com/office/drawing/2014/main" id="{66B3FAA0-71BB-44CE-866D-6ECEA6D88CF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0" y="514800"/>
            <a:ext cx="6011863" cy="206375"/>
          </a:xfrm>
        </p:spPr>
        <p:txBody>
          <a:bodyPr/>
          <a:lstStyle/>
          <a:p>
            <a:r>
              <a:rPr lang="de-DE" dirty="0"/>
              <a:t>LCS 75 – smart IP66 </a:t>
            </a:r>
            <a:r>
              <a:rPr lang="de-DE" dirty="0" err="1"/>
              <a:t>connection</a:t>
            </a:r>
            <a:endParaRPr lang="de-DE" dirty="0"/>
          </a:p>
        </p:txBody>
      </p:sp>
      <p:sp>
        <p:nvSpPr>
          <p:cNvPr id="20" name="Textfeld 19">
            <a:extLst>
              <a:ext uri="{FF2B5EF4-FFF2-40B4-BE49-F238E27FC236}">
                <a16:creationId xmlns:a16="http://schemas.microsoft.com/office/drawing/2014/main" id="{F8FE2B55-6CF5-43C2-8893-05444FDCA99F}"/>
              </a:ext>
            </a:extLst>
          </p:cNvPr>
          <p:cNvSpPr txBox="1"/>
          <p:nvPr/>
        </p:nvSpPr>
        <p:spPr>
          <a:xfrm>
            <a:off x="6315284" y="863418"/>
            <a:ext cx="23757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chemeClr val="tx2">
                    <a:lumMod val="50000"/>
                  </a:schemeClr>
                </a:solidFill>
              </a:rPr>
              <a:t>terminal main body with:</a:t>
            </a:r>
          </a:p>
          <a:p>
            <a:pPr marL="171450" indent="-171450">
              <a:buFont typeface="Symbol" panose="05050102010706020507" pitchFamily="18" charset="2"/>
              <a:buChar char="-"/>
            </a:pPr>
            <a:r>
              <a:rPr lang="en-GB" sz="1200" dirty="0">
                <a:solidFill>
                  <a:schemeClr val="tx2">
                    <a:lumMod val="50000"/>
                  </a:schemeClr>
                </a:solidFill>
              </a:rPr>
              <a:t>spring terminals</a:t>
            </a:r>
          </a:p>
          <a:p>
            <a:pPr marL="171450" indent="-171450">
              <a:buFont typeface="Symbol" panose="05050102010706020507" pitchFamily="18" charset="2"/>
              <a:buChar char="-"/>
            </a:pPr>
            <a:r>
              <a:rPr lang="en-GB" sz="1200" dirty="0">
                <a:solidFill>
                  <a:schemeClr val="tx2">
                    <a:lumMod val="50000"/>
                  </a:schemeClr>
                </a:solidFill>
              </a:rPr>
              <a:t>opening-/release keys</a:t>
            </a:r>
          </a:p>
          <a:p>
            <a:pPr marL="171450" indent="-171450">
              <a:buFont typeface="Symbol" panose="05050102010706020507" pitchFamily="18" charset="2"/>
              <a:buChar char="-"/>
            </a:pPr>
            <a:r>
              <a:rPr lang="en-GB" sz="1200" dirty="0">
                <a:solidFill>
                  <a:schemeClr val="tx2">
                    <a:lumMod val="50000"/>
                  </a:schemeClr>
                </a:solidFill>
              </a:rPr>
              <a:t>terminal main body housing</a:t>
            </a:r>
          </a:p>
        </p:txBody>
      </p: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F00E666C-6C6E-4205-93A1-80D9E8EACD6C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GB"/>
              <a:t>2020-08-17</a:t>
            </a:r>
            <a:endParaRPr lang="de-DE" dirty="0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5F166397-8980-42E9-9721-D29AD7D190E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l-NL"/>
              <a:t>Adels-Contact Elektrotechnische Fabrik GmbH &amp; Co. KG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8AD6594F-4E75-49AB-BAA2-7429115E65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r"/>
            <a:fld id="{9685FB39-C308-436A-80AC-4C53FE67B733}" type="slidenum">
              <a:rPr lang="de-DE" smtClean="0"/>
              <a:pPr algn="r"/>
              <a:t>4</a:t>
            </a:fld>
            <a:endParaRPr lang="de-DE"/>
          </a:p>
        </p:txBody>
      </p:sp>
      <p:pic>
        <p:nvPicPr>
          <p:cNvPr id="7" name="Grafik 6" descr="Ein Bild, das Pinsel, Licht enthält.&#10;&#10;Automatisch generierte Beschreibung">
            <a:extLst>
              <a:ext uri="{FF2B5EF4-FFF2-40B4-BE49-F238E27FC236}">
                <a16:creationId xmlns:a16="http://schemas.microsoft.com/office/drawing/2014/main" id="{50EF7409-9ED8-452A-A7EE-58820E3CC77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81" r="14006" b="11919"/>
          <a:stretch/>
        </p:blipFill>
        <p:spPr>
          <a:xfrm>
            <a:off x="3877549" y="584391"/>
            <a:ext cx="1156802" cy="912466"/>
          </a:xfrm>
          <a:prstGeom prst="rect">
            <a:avLst/>
          </a:prstGeom>
        </p:spPr>
      </p:pic>
      <p:cxnSp>
        <p:nvCxnSpPr>
          <p:cNvPr id="26" name="Gerade Verbindung 10">
            <a:extLst>
              <a:ext uri="{FF2B5EF4-FFF2-40B4-BE49-F238E27FC236}">
                <a16:creationId xmlns:a16="http://schemas.microsoft.com/office/drawing/2014/main" id="{81B43BC3-58FC-4459-91A3-79C64877F1A7}"/>
              </a:ext>
            </a:extLst>
          </p:cNvPr>
          <p:cNvCxnSpPr>
            <a:cxnSpLocks/>
          </p:cNvCxnSpPr>
          <p:nvPr/>
        </p:nvCxnSpPr>
        <p:spPr>
          <a:xfrm flipH="1">
            <a:off x="4726795" y="998209"/>
            <a:ext cx="1588265" cy="0"/>
          </a:xfrm>
          <a:prstGeom prst="line">
            <a:avLst/>
          </a:prstGeom>
          <a:ln w="12700" cap="sq">
            <a:solidFill>
              <a:srgbClr val="009FE3"/>
            </a:solidFill>
            <a:round/>
            <a:tailEnd type="diamon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608173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el 9">
            <a:extLst>
              <a:ext uri="{FF2B5EF4-FFF2-40B4-BE49-F238E27FC236}">
                <a16:creationId xmlns:a16="http://schemas.microsoft.com/office/drawing/2014/main" id="{F90A44E3-AAA6-47BE-B91B-AFDD946FA5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Technical Details</a:t>
            </a:r>
          </a:p>
        </p:txBody>
      </p:sp>
      <p:sp>
        <p:nvSpPr>
          <p:cNvPr id="11" name="Textplatzhalter 10">
            <a:extLst>
              <a:ext uri="{FF2B5EF4-FFF2-40B4-BE49-F238E27FC236}">
                <a16:creationId xmlns:a16="http://schemas.microsoft.com/office/drawing/2014/main" id="{9A234D36-92E4-405D-B71C-F67FCAF386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pPr marL="182563" indent="-160338">
              <a:buNone/>
            </a:pPr>
            <a:r>
              <a:rPr lang="de-DE" sz="1200" b="1" dirty="0" err="1">
                <a:solidFill>
                  <a:schemeClr val="tx1"/>
                </a:solidFill>
                <a:latin typeface="+mn-lt"/>
              </a:rPr>
              <a:t>Wire</a:t>
            </a:r>
            <a:r>
              <a:rPr lang="de-DE" sz="1200" b="1" dirty="0">
                <a:solidFill>
                  <a:schemeClr val="tx1"/>
                </a:solidFill>
                <a:latin typeface="+mn-lt"/>
              </a:rPr>
              <a:t> </a:t>
            </a:r>
            <a:r>
              <a:rPr lang="de-DE" sz="1200" b="1" dirty="0" err="1">
                <a:solidFill>
                  <a:schemeClr val="tx1"/>
                </a:solidFill>
                <a:latin typeface="+mn-lt"/>
              </a:rPr>
              <a:t>connection</a:t>
            </a:r>
            <a:endParaRPr lang="de-DE" sz="1200" b="1" dirty="0">
              <a:solidFill>
                <a:schemeClr val="tx1"/>
              </a:solidFill>
              <a:latin typeface="+mn-lt"/>
            </a:endParaRPr>
          </a:p>
          <a:p>
            <a:pPr marL="182563" indent="-160338"/>
            <a:r>
              <a:rPr lang="de-DE" sz="1200" dirty="0">
                <a:latin typeface="+mn-lt"/>
              </a:rPr>
              <a:t>Internal </a:t>
            </a:r>
            <a:r>
              <a:rPr lang="de-DE" sz="1200" dirty="0" err="1">
                <a:latin typeface="+mn-lt"/>
              </a:rPr>
              <a:t>connection</a:t>
            </a:r>
            <a:br>
              <a:rPr lang="de-DE" sz="1200" dirty="0">
                <a:latin typeface="+mn-lt"/>
              </a:rPr>
            </a:br>
            <a:r>
              <a:rPr lang="de-DE" sz="1200" dirty="0">
                <a:latin typeface="+mn-lt"/>
              </a:rPr>
              <a:t>1 x 0.5 – 1.5 mm² solid</a:t>
            </a:r>
            <a:br>
              <a:rPr lang="de-DE" sz="1200" dirty="0">
                <a:latin typeface="+mn-lt"/>
              </a:rPr>
            </a:br>
            <a:r>
              <a:rPr lang="de-DE" sz="1200" dirty="0">
                <a:latin typeface="+mn-lt"/>
              </a:rPr>
              <a:t>1 x 0.5 – 2.5 mm² solid</a:t>
            </a:r>
            <a:br>
              <a:rPr lang="de-DE" sz="1200" dirty="0">
                <a:latin typeface="+mn-lt"/>
              </a:rPr>
            </a:br>
            <a:endParaRPr lang="de-DE" sz="1200" strike="sngStrike" dirty="0">
              <a:solidFill>
                <a:srgbClr val="FF0000"/>
              </a:solidFill>
              <a:latin typeface="+mn-lt"/>
            </a:endParaRPr>
          </a:p>
          <a:p>
            <a:pPr marL="182563" lvl="0" indent="-160338"/>
            <a:r>
              <a:rPr lang="de-DE" sz="1200" dirty="0" err="1">
                <a:latin typeface="+mn-lt"/>
              </a:rPr>
              <a:t>External</a:t>
            </a:r>
            <a:r>
              <a:rPr lang="de-DE" sz="1200" dirty="0">
                <a:latin typeface="+mn-lt"/>
              </a:rPr>
              <a:t> </a:t>
            </a:r>
            <a:r>
              <a:rPr lang="de-DE" sz="1200" dirty="0" err="1">
                <a:latin typeface="+mn-lt"/>
              </a:rPr>
              <a:t>connection</a:t>
            </a:r>
            <a:br>
              <a:rPr lang="de-DE" sz="1200" dirty="0">
                <a:latin typeface="+mn-lt"/>
              </a:rPr>
            </a:br>
            <a:r>
              <a:rPr lang="de-DE" sz="1200" dirty="0">
                <a:latin typeface="+mn-lt"/>
              </a:rPr>
              <a:t>1 x 0.5 – 2.5 </a:t>
            </a:r>
            <a:r>
              <a:rPr lang="de-DE" sz="1200" dirty="0">
                <a:solidFill>
                  <a:srgbClr val="727272"/>
                </a:solidFill>
                <a:latin typeface="+mn-lt"/>
              </a:rPr>
              <a:t>mm² solid </a:t>
            </a:r>
            <a:r>
              <a:rPr lang="de-DE" sz="1200" dirty="0" err="1">
                <a:solidFill>
                  <a:srgbClr val="727272"/>
                </a:solidFill>
                <a:latin typeface="+mn-lt"/>
              </a:rPr>
              <a:t>or</a:t>
            </a:r>
            <a:r>
              <a:rPr lang="de-DE" sz="1200" dirty="0">
                <a:solidFill>
                  <a:srgbClr val="727272"/>
                </a:solidFill>
                <a:latin typeface="+mn-lt"/>
              </a:rPr>
              <a:t> flexible</a:t>
            </a:r>
            <a:endParaRPr lang="de-DE" sz="1200" strike="sngStrike" dirty="0">
              <a:solidFill>
                <a:srgbClr val="727272"/>
              </a:solidFill>
              <a:latin typeface="+mn-lt"/>
            </a:endParaRPr>
          </a:p>
          <a:p>
            <a:pPr marL="182563" lvl="0" indent="-160338">
              <a:buNone/>
            </a:pPr>
            <a:endParaRPr lang="de-DE" sz="1200" dirty="0">
              <a:latin typeface="+mn-lt"/>
            </a:endParaRPr>
          </a:p>
          <a:p>
            <a:pPr marL="22225" indent="0">
              <a:buNone/>
            </a:pPr>
            <a:r>
              <a:rPr lang="de-DE" sz="1200" b="1" dirty="0" err="1">
                <a:latin typeface="+mn-lt"/>
                <a:cs typeface="AdelsFuturaRegular"/>
              </a:rPr>
              <a:t>External</a:t>
            </a:r>
            <a:r>
              <a:rPr lang="de-DE" sz="1200" b="1" dirty="0">
                <a:latin typeface="+mn-lt"/>
                <a:cs typeface="AdelsFuturaRegular"/>
              </a:rPr>
              <a:t> </a:t>
            </a:r>
            <a:r>
              <a:rPr lang="de-DE" sz="1200" b="1" dirty="0" err="1">
                <a:latin typeface="+mn-lt"/>
                <a:cs typeface="AdelsFuturaRegular"/>
              </a:rPr>
              <a:t>connection</a:t>
            </a:r>
            <a:r>
              <a:rPr lang="de-DE" sz="1200" b="1" dirty="0">
                <a:latin typeface="+mn-lt"/>
                <a:cs typeface="AdelsFuturaRegular"/>
              </a:rPr>
              <a:t> </a:t>
            </a:r>
            <a:r>
              <a:rPr lang="de-DE" sz="1200" b="1" dirty="0" err="1">
                <a:latin typeface="+mn-lt"/>
                <a:cs typeface="AdelsFuturaRegular"/>
              </a:rPr>
              <a:t>with</a:t>
            </a:r>
            <a:r>
              <a:rPr lang="de-DE" sz="1200" b="1" dirty="0">
                <a:latin typeface="+mn-lt"/>
                <a:cs typeface="AdelsFuturaRegular"/>
              </a:rPr>
              <a:t> </a:t>
            </a:r>
            <a:r>
              <a:rPr lang="de-DE" sz="1200" b="1" dirty="0" err="1">
                <a:latin typeface="+mn-lt"/>
                <a:cs typeface="AdelsFuturaRegular"/>
              </a:rPr>
              <a:t>opening</a:t>
            </a:r>
            <a:r>
              <a:rPr lang="de-DE" sz="1200" b="1" dirty="0">
                <a:latin typeface="+mn-lt"/>
                <a:cs typeface="AdelsFuturaRegular"/>
              </a:rPr>
              <a:t>/</a:t>
            </a:r>
            <a:r>
              <a:rPr lang="de-DE" sz="1200" b="1" dirty="0" err="1">
                <a:latin typeface="+mn-lt"/>
                <a:cs typeface="AdelsFuturaRegular"/>
              </a:rPr>
              <a:t>release</a:t>
            </a:r>
            <a:r>
              <a:rPr lang="de-DE" sz="1200" b="1" dirty="0">
                <a:latin typeface="+mn-lt"/>
                <a:cs typeface="AdelsFuturaRegular"/>
              </a:rPr>
              <a:t> </a:t>
            </a:r>
            <a:r>
              <a:rPr lang="de-DE" sz="1200" b="1" dirty="0" err="1">
                <a:latin typeface="+mn-lt"/>
                <a:cs typeface="AdelsFuturaRegular"/>
              </a:rPr>
              <a:t>key</a:t>
            </a:r>
            <a:r>
              <a:rPr lang="de-DE" sz="1200" b="1" dirty="0">
                <a:latin typeface="+mn-lt"/>
                <a:cs typeface="AdelsFuturaRegular"/>
              </a:rPr>
              <a:t> </a:t>
            </a:r>
            <a:r>
              <a:rPr lang="de-DE" sz="1200" b="1" dirty="0" err="1">
                <a:latin typeface="+mn-lt"/>
                <a:cs typeface="AdelsFuturaRegular"/>
              </a:rPr>
              <a:t>for</a:t>
            </a:r>
            <a:r>
              <a:rPr lang="de-DE" sz="1200" b="1" dirty="0">
                <a:latin typeface="+mn-lt"/>
                <a:cs typeface="AdelsFuturaRegular"/>
              </a:rPr>
              <a:t> </a:t>
            </a:r>
          </a:p>
          <a:p>
            <a:pPr marL="22225" indent="0">
              <a:buNone/>
            </a:pPr>
            <a:r>
              <a:rPr lang="de-DE" sz="1200" b="1" dirty="0">
                <a:latin typeface="+mn-lt"/>
                <a:cs typeface="AdelsFuturaRegular"/>
              </a:rPr>
              <a:t>easy </a:t>
            </a:r>
            <a:r>
              <a:rPr lang="de-DE" sz="1200" b="1" dirty="0" err="1">
                <a:latin typeface="+mn-lt"/>
                <a:cs typeface="AdelsFuturaRegular"/>
              </a:rPr>
              <a:t>access</a:t>
            </a:r>
            <a:endParaRPr lang="de-DE" sz="1200" b="1" dirty="0">
              <a:latin typeface="+mn-lt"/>
              <a:cs typeface="AdelsFuturaRegular"/>
            </a:endParaRPr>
          </a:p>
          <a:p>
            <a:pPr marL="22225" indent="0">
              <a:buNone/>
            </a:pPr>
            <a:endParaRPr lang="de-DE" sz="1200" b="1" dirty="0">
              <a:latin typeface="+mn-lt"/>
              <a:cs typeface="AdelsFuturaRegular"/>
            </a:endParaRPr>
          </a:p>
          <a:p>
            <a:pPr marL="182563" lvl="0" indent="-160338">
              <a:buNone/>
            </a:pPr>
            <a:r>
              <a:rPr lang="de-DE" sz="1200" b="1" dirty="0" err="1">
                <a:solidFill>
                  <a:schemeClr val="tx1"/>
                </a:solidFill>
                <a:latin typeface="+mn-lt"/>
                <a:cs typeface="AdelsFuturaRegular"/>
              </a:rPr>
              <a:t>Pre-installed</a:t>
            </a:r>
            <a:r>
              <a:rPr lang="de-DE" sz="1200" b="1" dirty="0">
                <a:solidFill>
                  <a:schemeClr val="tx1"/>
                </a:solidFill>
                <a:latin typeface="+mn-lt"/>
                <a:cs typeface="AdelsFuturaRegular"/>
              </a:rPr>
              <a:t> terminal block </a:t>
            </a:r>
            <a:r>
              <a:rPr lang="de-DE" sz="1200" b="1" dirty="0" err="1">
                <a:solidFill>
                  <a:schemeClr val="tx1"/>
                </a:solidFill>
                <a:latin typeface="+mn-lt"/>
                <a:cs typeface="AdelsFuturaRegular"/>
              </a:rPr>
              <a:t>inside</a:t>
            </a:r>
            <a:r>
              <a:rPr lang="de-DE" sz="1200" b="1" dirty="0">
                <a:solidFill>
                  <a:schemeClr val="tx1"/>
                </a:solidFill>
                <a:latin typeface="+mn-lt"/>
                <a:cs typeface="AdelsFuturaRegular"/>
              </a:rPr>
              <a:t> </a:t>
            </a:r>
            <a:r>
              <a:rPr lang="de-DE" sz="1200" b="1" dirty="0" err="1">
                <a:solidFill>
                  <a:schemeClr val="tx1"/>
                </a:solidFill>
                <a:latin typeface="+mn-lt"/>
                <a:cs typeface="AdelsFuturaRegular"/>
              </a:rPr>
              <a:t>the</a:t>
            </a:r>
            <a:r>
              <a:rPr lang="de-DE" sz="1200" b="1" dirty="0">
                <a:solidFill>
                  <a:schemeClr val="tx1"/>
                </a:solidFill>
                <a:latin typeface="+mn-lt"/>
                <a:cs typeface="AdelsFuturaRegular"/>
              </a:rPr>
              <a:t> </a:t>
            </a:r>
            <a:r>
              <a:rPr lang="de-DE" sz="1200" b="1" dirty="0" err="1">
                <a:solidFill>
                  <a:schemeClr val="tx1"/>
                </a:solidFill>
                <a:latin typeface="+mn-lt"/>
                <a:cs typeface="AdelsFuturaRegular"/>
              </a:rPr>
              <a:t>luminaire</a:t>
            </a:r>
            <a:r>
              <a:rPr lang="de-DE" sz="1200" b="1" dirty="0">
                <a:solidFill>
                  <a:schemeClr val="tx1"/>
                </a:solidFill>
                <a:latin typeface="+mn-lt"/>
                <a:cs typeface="AdelsFuturaRegular"/>
              </a:rPr>
              <a:t> </a:t>
            </a:r>
            <a:r>
              <a:rPr lang="de-DE" sz="1200" b="1" dirty="0" err="1">
                <a:solidFill>
                  <a:schemeClr val="tx1"/>
                </a:solidFill>
                <a:latin typeface="+mn-lt"/>
                <a:cs typeface="AdelsFuturaRegular"/>
              </a:rPr>
              <a:t>housing</a:t>
            </a:r>
            <a:endParaRPr lang="de-DE" sz="1200" b="1" dirty="0">
              <a:solidFill>
                <a:schemeClr val="tx1"/>
              </a:solidFill>
              <a:latin typeface="+mn-lt"/>
              <a:cs typeface="AdelsFuturaRegular"/>
            </a:endParaRPr>
          </a:p>
          <a:p>
            <a:pPr marL="182563" indent="-160338"/>
            <a:r>
              <a:rPr lang="de-DE" sz="1200" dirty="0">
                <a:solidFill>
                  <a:srgbClr val="727272"/>
                </a:solidFill>
                <a:latin typeface="+mn-lt"/>
              </a:rPr>
              <a:t>M20 </a:t>
            </a:r>
            <a:r>
              <a:rPr lang="de-DE" sz="1200" dirty="0" err="1">
                <a:solidFill>
                  <a:srgbClr val="727272"/>
                </a:solidFill>
                <a:latin typeface="+mn-lt"/>
              </a:rPr>
              <a:t>dia</a:t>
            </a:r>
            <a:r>
              <a:rPr lang="de-DE" sz="1200" dirty="0">
                <a:solidFill>
                  <a:srgbClr val="727272"/>
                </a:solidFill>
                <a:latin typeface="+mn-lt"/>
              </a:rPr>
              <a:t>, 3 pole</a:t>
            </a:r>
          </a:p>
          <a:p>
            <a:pPr marL="182563" indent="-160338">
              <a:buNone/>
            </a:pPr>
            <a:r>
              <a:rPr lang="de-DE" sz="1200" dirty="0">
                <a:solidFill>
                  <a:srgbClr val="727272"/>
                </a:solidFill>
                <a:latin typeface="+mn-lt"/>
              </a:rPr>
              <a:t>	</a:t>
            </a:r>
            <a:r>
              <a:rPr lang="de-DE" sz="1200" i="1" dirty="0" err="1">
                <a:solidFill>
                  <a:srgbClr val="727272"/>
                </a:solidFill>
                <a:latin typeface="+mn-lt"/>
              </a:rPr>
              <a:t>Under</a:t>
            </a:r>
            <a:r>
              <a:rPr lang="de-DE" sz="1200" i="1" dirty="0">
                <a:solidFill>
                  <a:srgbClr val="727272"/>
                </a:solidFill>
                <a:latin typeface="+mn-lt"/>
              </a:rPr>
              <a:t> </a:t>
            </a:r>
            <a:r>
              <a:rPr lang="de-DE" sz="1200" i="1" dirty="0" err="1">
                <a:solidFill>
                  <a:srgbClr val="727272"/>
                </a:solidFill>
                <a:latin typeface="+mn-lt"/>
              </a:rPr>
              <a:t>develoment</a:t>
            </a:r>
            <a:r>
              <a:rPr lang="de-DE" sz="1200" i="1" dirty="0">
                <a:solidFill>
                  <a:srgbClr val="727272"/>
                </a:solidFill>
                <a:latin typeface="+mn-lt"/>
              </a:rPr>
              <a:t>: M20 5 pole </a:t>
            </a:r>
            <a:r>
              <a:rPr lang="de-DE" sz="1200" i="1" dirty="0" err="1">
                <a:solidFill>
                  <a:srgbClr val="727272"/>
                </a:solidFill>
                <a:latin typeface="+mn-lt"/>
              </a:rPr>
              <a:t>without</a:t>
            </a:r>
            <a:r>
              <a:rPr lang="de-DE" sz="1200" i="1" dirty="0">
                <a:solidFill>
                  <a:srgbClr val="727272"/>
                </a:solidFill>
                <a:latin typeface="+mn-lt"/>
              </a:rPr>
              <a:t> </a:t>
            </a:r>
            <a:r>
              <a:rPr lang="de-DE" sz="1200" i="1" dirty="0" err="1">
                <a:solidFill>
                  <a:srgbClr val="727272"/>
                </a:solidFill>
                <a:latin typeface="+mn-lt"/>
              </a:rPr>
              <a:t>keys</a:t>
            </a:r>
            <a:br>
              <a:rPr lang="de-DE" sz="1200" i="1" dirty="0">
                <a:solidFill>
                  <a:srgbClr val="727272"/>
                </a:solidFill>
                <a:latin typeface="+mn-lt"/>
              </a:rPr>
            </a:br>
            <a:endParaRPr lang="de-DE" sz="1200" i="1" dirty="0">
              <a:solidFill>
                <a:srgbClr val="727272"/>
              </a:solidFill>
              <a:latin typeface="+mn-lt"/>
            </a:endParaRPr>
          </a:p>
          <a:p>
            <a:pPr marL="182563" indent="-160338"/>
            <a:r>
              <a:rPr lang="de-DE" sz="1200" dirty="0">
                <a:solidFill>
                  <a:srgbClr val="727272"/>
                </a:solidFill>
                <a:latin typeface="+mn-lt"/>
              </a:rPr>
              <a:t>M25 </a:t>
            </a:r>
            <a:r>
              <a:rPr lang="de-DE" sz="1200" dirty="0" err="1">
                <a:solidFill>
                  <a:srgbClr val="727272"/>
                </a:solidFill>
                <a:latin typeface="+mn-lt"/>
              </a:rPr>
              <a:t>dia</a:t>
            </a:r>
            <a:r>
              <a:rPr lang="de-DE" sz="1200" dirty="0">
                <a:solidFill>
                  <a:srgbClr val="727272"/>
                </a:solidFill>
                <a:latin typeface="+mn-lt"/>
              </a:rPr>
              <a:t>, 3 pole </a:t>
            </a:r>
            <a:r>
              <a:rPr lang="de-DE" sz="1200" dirty="0" err="1">
                <a:solidFill>
                  <a:srgbClr val="727272"/>
                </a:solidFill>
                <a:latin typeface="+mn-lt"/>
              </a:rPr>
              <a:t>and</a:t>
            </a:r>
            <a:r>
              <a:rPr lang="de-DE" sz="1200" dirty="0">
                <a:solidFill>
                  <a:srgbClr val="727272"/>
                </a:solidFill>
                <a:latin typeface="+mn-lt"/>
              </a:rPr>
              <a:t> 5 pole</a:t>
            </a:r>
          </a:p>
        </p:txBody>
      </p:sp>
      <p:sp>
        <p:nvSpPr>
          <p:cNvPr id="14" name="Textplatzhalter 13">
            <a:extLst>
              <a:ext uri="{FF2B5EF4-FFF2-40B4-BE49-F238E27FC236}">
                <a16:creationId xmlns:a16="http://schemas.microsoft.com/office/drawing/2014/main" id="{66B3FAA0-71BB-44CE-866D-6ECEA6D88CF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0" y="507925"/>
            <a:ext cx="6011863" cy="206375"/>
          </a:xfrm>
        </p:spPr>
        <p:txBody>
          <a:bodyPr/>
          <a:lstStyle/>
          <a:p>
            <a:r>
              <a:rPr lang="de-DE" dirty="0"/>
              <a:t>LCS 75 – smart IP66 </a:t>
            </a:r>
            <a:r>
              <a:rPr lang="de-DE" dirty="0" err="1"/>
              <a:t>connection</a:t>
            </a:r>
            <a:endParaRPr lang="de-DE" dirty="0"/>
          </a:p>
          <a:p>
            <a:endParaRPr lang="de-DE" dirty="0"/>
          </a:p>
        </p:txBody>
      </p:sp>
      <p:sp>
        <p:nvSpPr>
          <p:cNvPr id="12" name="Textplatzhalter 11">
            <a:extLst>
              <a:ext uri="{FF2B5EF4-FFF2-40B4-BE49-F238E27FC236}">
                <a16:creationId xmlns:a16="http://schemas.microsoft.com/office/drawing/2014/main" id="{F4E32763-0561-4561-9DDA-C54506B2E66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de-DE" dirty="0"/>
              <a:t>Quick. Safe. </a:t>
            </a:r>
            <a:r>
              <a:rPr lang="de-DE" dirty="0" err="1"/>
              <a:t>Cost</a:t>
            </a:r>
            <a:r>
              <a:rPr lang="de-DE" dirty="0"/>
              <a:t> </a:t>
            </a:r>
            <a:r>
              <a:rPr lang="de-DE" dirty="0" err="1"/>
              <a:t>effective</a:t>
            </a:r>
            <a:r>
              <a:rPr lang="de-DE" dirty="0"/>
              <a:t>..</a:t>
            </a:r>
          </a:p>
        </p:txBody>
      </p:sp>
      <p:pic>
        <p:nvPicPr>
          <p:cNvPr id="13" name="Grafik 12" descr="Ein Bild, das drinnen, sitzend, Kabel, Tisch enthält.&#10;&#10;Automatisch generierte Beschreibung">
            <a:extLst>
              <a:ext uri="{FF2B5EF4-FFF2-40B4-BE49-F238E27FC236}">
                <a16:creationId xmlns:a16="http://schemas.microsoft.com/office/drawing/2014/main" id="{465849AD-AB15-425F-A852-FBD8E1FEFAE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53"/>
          <a:stretch/>
        </p:blipFill>
        <p:spPr>
          <a:xfrm flipH="1">
            <a:off x="6033154" y="1061482"/>
            <a:ext cx="3110845" cy="2269982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789398FC-75D5-4F01-9747-83816CAD38C8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GB"/>
              <a:t>2020-08-17</a:t>
            </a:r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7C89F4C-D704-4617-ADB4-81A437FB93D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l-NL"/>
              <a:t>Adels-Contact Elektrotechnische Fabrik GmbH &amp; Co. KG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A4BAA056-DF21-4579-82BC-0B7020294D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r"/>
            <a:fld id="{9685FB39-C308-436A-80AC-4C53FE67B733}" type="slidenum">
              <a:rPr lang="de-DE" smtClean="0"/>
              <a:pPr algn="r"/>
              <a:t>5</a:t>
            </a:fld>
            <a:endParaRPr lang="de-DE"/>
          </a:p>
        </p:txBody>
      </p:sp>
      <p:pic>
        <p:nvPicPr>
          <p:cNvPr id="15" name="Grafik 14" descr="Ein Bild, das weiß, sitzend, Licht, schwarz enthält.&#10;&#10;Automatisch generierte Beschreibung">
            <a:extLst>
              <a:ext uri="{FF2B5EF4-FFF2-40B4-BE49-F238E27FC236}">
                <a16:creationId xmlns:a16="http://schemas.microsoft.com/office/drawing/2014/main" id="{E103C250-88A0-4DBF-9FC8-B76802A07E6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1182" y="3615950"/>
            <a:ext cx="991267" cy="828000"/>
          </a:xfrm>
          <a:prstGeom prst="rect">
            <a:avLst/>
          </a:prstGeom>
        </p:spPr>
      </p:pic>
      <p:pic>
        <p:nvPicPr>
          <p:cNvPr id="16" name="Grafik 15">
            <a:extLst>
              <a:ext uri="{FF2B5EF4-FFF2-40B4-BE49-F238E27FC236}">
                <a16:creationId xmlns:a16="http://schemas.microsoft.com/office/drawing/2014/main" id="{F946F29C-0240-42AB-BCFA-E60F23B4239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850868" y="1906984"/>
            <a:ext cx="4160001" cy="2340000"/>
          </a:xfrm>
          <a:prstGeom prst="rect">
            <a:avLst/>
          </a:prstGeom>
          <a:effectLst>
            <a:outerShdw blurRad="254000" dist="254000" dir="6000000" algn="ctr" rotWithShape="0">
              <a:srgbClr val="000000">
                <a:alpha val="20000"/>
              </a:srgbClr>
            </a:outerShdw>
          </a:effectLst>
        </p:spPr>
      </p:pic>
      <p:cxnSp>
        <p:nvCxnSpPr>
          <p:cNvPr id="17" name="Gerade Verbindung 42">
            <a:extLst>
              <a:ext uri="{FF2B5EF4-FFF2-40B4-BE49-F238E27FC236}">
                <a16:creationId xmlns:a16="http://schemas.microsoft.com/office/drawing/2014/main" id="{38E58E29-1A17-4EA0-BA6B-E5E2EF5BAAE1}"/>
              </a:ext>
            </a:extLst>
          </p:cNvPr>
          <p:cNvCxnSpPr>
            <a:cxnSpLocks/>
          </p:cNvCxnSpPr>
          <p:nvPr/>
        </p:nvCxnSpPr>
        <p:spPr>
          <a:xfrm>
            <a:off x="3010622" y="3843275"/>
            <a:ext cx="398849" cy="0"/>
          </a:xfrm>
          <a:prstGeom prst="line">
            <a:avLst/>
          </a:prstGeom>
          <a:ln w="12700" cap="sq">
            <a:solidFill>
              <a:srgbClr val="009FE3"/>
            </a:solidFill>
            <a:round/>
            <a:tailEnd type="diamon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945637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platzhalter 11">
            <a:extLst>
              <a:ext uri="{FF2B5EF4-FFF2-40B4-BE49-F238E27FC236}">
                <a16:creationId xmlns:a16="http://schemas.microsoft.com/office/drawing/2014/main" id="{219C1721-7BAB-48DB-9C7B-5FDD9E736C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 tIns="0"/>
          <a:lstStyle/>
          <a:p>
            <a:pPr marL="0" lv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de-DE" sz="2000" dirty="0">
                <a:latin typeface="+mn-lt"/>
                <a:cs typeface="AdelsFuturaRegular"/>
              </a:rPr>
              <a:t>LCS 75 Inside View</a:t>
            </a:r>
            <a:endParaRPr lang="de-DE" dirty="0">
              <a:latin typeface="AdelsFuturaRegular"/>
              <a:cs typeface="AdelsFuturaRegular"/>
            </a:endParaRPr>
          </a:p>
          <a:p>
            <a:pPr marL="182563" indent="-160338">
              <a:spcBef>
                <a:spcPts val="600"/>
              </a:spcBef>
              <a:spcAft>
                <a:spcPts val="600"/>
              </a:spcAft>
            </a:pPr>
            <a:r>
              <a:rPr lang="en-US" sz="1200" dirty="0">
                <a:solidFill>
                  <a:srgbClr val="727272"/>
                </a:solidFill>
              </a:rPr>
              <a:t>fastening of the terminal main body from the outside by locking nuts M20 (3-pole), M25 (5-pole)</a:t>
            </a:r>
          </a:p>
          <a:p>
            <a:pPr marL="182563" indent="-160338">
              <a:spcBef>
                <a:spcPts val="600"/>
              </a:spcBef>
              <a:spcAft>
                <a:spcPts val="600"/>
              </a:spcAft>
            </a:pPr>
            <a:r>
              <a:rPr lang="en-US" sz="1200" dirty="0">
                <a:solidFill>
                  <a:srgbClr val="727272"/>
                </a:solidFill>
              </a:rPr>
              <a:t>two possibilities of anti-twist protection</a:t>
            </a:r>
          </a:p>
        </p:txBody>
      </p:sp>
      <p:sp>
        <p:nvSpPr>
          <p:cNvPr id="10" name="Titel 9">
            <a:extLst>
              <a:ext uri="{FF2B5EF4-FFF2-40B4-BE49-F238E27FC236}">
                <a16:creationId xmlns:a16="http://schemas.microsoft.com/office/drawing/2014/main" id="{E3A18C52-CA23-48D6-BAC0-26A5E98430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MOUNTING </a:t>
            </a:r>
            <a:r>
              <a:rPr lang="de-DE" dirty="0" err="1"/>
              <a:t>concEPT</a:t>
            </a:r>
            <a:endParaRPr lang="de-DE" dirty="0"/>
          </a:p>
        </p:txBody>
      </p:sp>
      <p:sp>
        <p:nvSpPr>
          <p:cNvPr id="11" name="Textplatzhalter 10">
            <a:extLst>
              <a:ext uri="{FF2B5EF4-FFF2-40B4-BE49-F238E27FC236}">
                <a16:creationId xmlns:a16="http://schemas.microsoft.com/office/drawing/2014/main" id="{E6FB20B9-C60D-4256-B2E4-C700F84F156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DE" dirty="0" err="1"/>
              <a:t>Lcs</a:t>
            </a:r>
            <a:r>
              <a:rPr lang="de-DE" dirty="0"/>
              <a:t> 75 – smart IP66 </a:t>
            </a:r>
            <a:r>
              <a:rPr lang="de-DE" dirty="0" err="1"/>
              <a:t>connection</a:t>
            </a:r>
            <a:endParaRPr lang="de-DE" dirty="0"/>
          </a:p>
          <a:p>
            <a:endParaRPr lang="de-DE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DAD485F1-BAF6-4333-B71A-0747068914D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23" r="18554"/>
          <a:stretch/>
        </p:blipFill>
        <p:spPr>
          <a:xfrm>
            <a:off x="6249691" y="2794874"/>
            <a:ext cx="2574019" cy="2240491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FD5383FA-4F1B-48B9-AD81-89C9E716D1D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86" t="28777" r="28647" b="18446"/>
          <a:stretch/>
        </p:blipFill>
        <p:spPr>
          <a:xfrm>
            <a:off x="2026301" y="1615821"/>
            <a:ext cx="2043749" cy="1581405"/>
          </a:xfrm>
          <a:prstGeom prst="rect">
            <a:avLst/>
          </a:prstGeom>
        </p:spPr>
      </p:pic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7B178682-444D-4846-826D-7A3CDCDF7A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r"/>
            <a:fld id="{9685FB39-C308-436A-80AC-4C53FE67B733}" type="slidenum">
              <a:rPr lang="de-DE" smtClean="0"/>
              <a:pPr algn="r"/>
              <a:t>6</a:t>
            </a:fld>
            <a:endParaRPr lang="de-DE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 rotWithShape="1">
          <a:blip r:embed="rId5"/>
          <a:srcRect r="4775"/>
          <a:stretch/>
        </p:blipFill>
        <p:spPr>
          <a:xfrm rot="5400000">
            <a:off x="-1006834" y="2647907"/>
            <a:ext cx="3600000" cy="1174917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 rotWithShape="1">
          <a:blip r:embed="rId6"/>
          <a:srcRect r="2405"/>
          <a:stretch/>
        </p:blipFill>
        <p:spPr>
          <a:xfrm rot="5400000">
            <a:off x="3348496" y="2630661"/>
            <a:ext cx="3600000" cy="1209409"/>
          </a:xfrm>
          <a:prstGeom prst="rect">
            <a:avLst/>
          </a:prstGeom>
        </p:spPr>
      </p:pic>
      <p:pic>
        <p:nvPicPr>
          <p:cNvPr id="18" name="Grafik 17" descr="Ein Bild, das Spielzeug, Essen, Licht enthält.&#10;&#10;Automatisch generierte Beschreibung">
            <a:extLst>
              <a:ext uri="{FF2B5EF4-FFF2-40B4-BE49-F238E27FC236}">
                <a16:creationId xmlns:a16="http://schemas.microsoft.com/office/drawing/2014/main" id="{3634147E-7513-4B44-ABFD-9B470A889453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17" t="6363" r="20359" b="10341"/>
          <a:stretch/>
        </p:blipFill>
        <p:spPr>
          <a:xfrm>
            <a:off x="1836660" y="3292495"/>
            <a:ext cx="2254415" cy="1742870"/>
          </a:xfrm>
          <a:prstGeom prst="rect">
            <a:avLst/>
          </a:prstGeom>
        </p:spPr>
      </p:pic>
      <p:cxnSp>
        <p:nvCxnSpPr>
          <p:cNvPr id="22" name="Gerade Verbindung 37">
            <a:extLst>
              <a:ext uri="{FF2B5EF4-FFF2-40B4-BE49-F238E27FC236}">
                <a16:creationId xmlns:a16="http://schemas.microsoft.com/office/drawing/2014/main" id="{208450CA-94E3-44AB-A2F5-CAC7FDEABA3C}"/>
              </a:ext>
            </a:extLst>
          </p:cNvPr>
          <p:cNvCxnSpPr>
            <a:cxnSpLocks/>
          </p:cNvCxnSpPr>
          <p:nvPr/>
        </p:nvCxnSpPr>
        <p:spPr>
          <a:xfrm flipH="1">
            <a:off x="1270107" y="2043970"/>
            <a:ext cx="1730753" cy="0"/>
          </a:xfrm>
          <a:prstGeom prst="line">
            <a:avLst/>
          </a:prstGeom>
          <a:ln w="12700" cap="sq">
            <a:solidFill>
              <a:srgbClr val="009FE3"/>
            </a:solidFill>
            <a:round/>
            <a:tailEnd type="diamon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Gerade Verbindung 37">
            <a:extLst>
              <a:ext uri="{FF2B5EF4-FFF2-40B4-BE49-F238E27FC236}">
                <a16:creationId xmlns:a16="http://schemas.microsoft.com/office/drawing/2014/main" id="{AC2B9C93-BEB2-4E04-BCF9-247B197A8DCA}"/>
              </a:ext>
            </a:extLst>
          </p:cNvPr>
          <p:cNvCxnSpPr>
            <a:cxnSpLocks/>
          </p:cNvCxnSpPr>
          <p:nvPr/>
        </p:nvCxnSpPr>
        <p:spPr>
          <a:xfrm flipH="1">
            <a:off x="1270108" y="2406523"/>
            <a:ext cx="1358698" cy="1492380"/>
          </a:xfrm>
          <a:prstGeom prst="line">
            <a:avLst/>
          </a:prstGeom>
          <a:ln w="12700" cap="sq">
            <a:solidFill>
              <a:srgbClr val="009FE3"/>
            </a:solidFill>
            <a:round/>
            <a:tailEnd type="diamon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Gerade Verbindung 37">
            <a:extLst>
              <a:ext uri="{FF2B5EF4-FFF2-40B4-BE49-F238E27FC236}">
                <a16:creationId xmlns:a16="http://schemas.microsoft.com/office/drawing/2014/main" id="{AC2B9C93-BEB2-4E04-BCF9-247B197A8DCA}"/>
              </a:ext>
            </a:extLst>
          </p:cNvPr>
          <p:cNvCxnSpPr>
            <a:cxnSpLocks/>
          </p:cNvCxnSpPr>
          <p:nvPr/>
        </p:nvCxnSpPr>
        <p:spPr>
          <a:xfrm>
            <a:off x="3371850" y="3956053"/>
            <a:ext cx="1171941" cy="0"/>
          </a:xfrm>
          <a:prstGeom prst="line">
            <a:avLst/>
          </a:prstGeom>
          <a:ln w="12700" cap="sq">
            <a:solidFill>
              <a:srgbClr val="009FE3"/>
            </a:solidFill>
            <a:round/>
            <a:tailEnd type="diamon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Gerade Verbindung 37">
            <a:extLst>
              <a:ext uri="{FF2B5EF4-FFF2-40B4-BE49-F238E27FC236}">
                <a16:creationId xmlns:a16="http://schemas.microsoft.com/office/drawing/2014/main" id="{208450CA-94E3-44AB-A2F5-CAC7FDEABA3C}"/>
              </a:ext>
            </a:extLst>
          </p:cNvPr>
          <p:cNvCxnSpPr>
            <a:cxnSpLocks/>
          </p:cNvCxnSpPr>
          <p:nvPr/>
        </p:nvCxnSpPr>
        <p:spPr>
          <a:xfrm flipV="1">
            <a:off x="2887468" y="2314575"/>
            <a:ext cx="1751207" cy="1304925"/>
          </a:xfrm>
          <a:prstGeom prst="line">
            <a:avLst/>
          </a:prstGeom>
          <a:ln w="12700" cap="sq">
            <a:solidFill>
              <a:srgbClr val="009FE3"/>
            </a:solidFill>
            <a:round/>
            <a:tailEnd type="diamon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feld 36">
            <a:extLst>
              <a:ext uri="{FF2B5EF4-FFF2-40B4-BE49-F238E27FC236}">
                <a16:creationId xmlns:a16="http://schemas.microsoft.com/office/drawing/2014/main" id="{035350D2-19C5-468F-93F2-0337A338104C}"/>
              </a:ext>
            </a:extLst>
          </p:cNvPr>
          <p:cNvSpPr txBox="1"/>
          <p:nvPr/>
        </p:nvSpPr>
        <p:spPr>
          <a:xfrm rot="16200000">
            <a:off x="5298236" y="4477684"/>
            <a:ext cx="111985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900" dirty="0">
                <a:solidFill>
                  <a:schemeClr val="bg1">
                    <a:lumMod val="50000"/>
                  </a:schemeClr>
                </a:solidFill>
              </a:rPr>
              <a:t>© blas / Fotolia</a:t>
            </a:r>
          </a:p>
        </p:txBody>
      </p:sp>
      <p:sp>
        <p:nvSpPr>
          <p:cNvPr id="2" name="Datumsplatzhalter 1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GB"/>
              <a:t>2020-08-17</a:t>
            </a:r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l-NL"/>
              <a:t>Adels-Contact Elektrotechnische Fabrik GmbH &amp; Co. KG</a:t>
            </a:r>
          </a:p>
        </p:txBody>
      </p:sp>
    </p:spTree>
    <p:extLst>
      <p:ext uri="{BB962C8B-B14F-4D97-AF65-F5344CB8AC3E}">
        <p14:creationId xmlns:p14="http://schemas.microsoft.com/office/powerpoint/2010/main" val="27689763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platzhalter 11">
            <a:extLst>
              <a:ext uri="{FF2B5EF4-FFF2-40B4-BE49-F238E27FC236}">
                <a16:creationId xmlns:a16="http://schemas.microsoft.com/office/drawing/2014/main" id="{219C1721-7BAB-48DB-9C7B-5FDD9E736C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011863" y="1347613"/>
            <a:ext cx="3146228" cy="3795887"/>
          </a:xfrm>
        </p:spPr>
        <p:txBody>
          <a:bodyPr tIns="0">
            <a:normAutofit/>
          </a:bodyPr>
          <a:lstStyle/>
          <a:p>
            <a:pPr marL="0" lv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de-DE" sz="2000" dirty="0">
                <a:latin typeface="+mn-lt"/>
                <a:cs typeface="AdelsFuturaRegular"/>
              </a:rPr>
              <a:t>LCS 75 Outside View</a:t>
            </a:r>
            <a:endParaRPr lang="de-DE" dirty="0">
              <a:latin typeface="AdelsFuturaRegular"/>
              <a:cs typeface="AdelsFuturaRegular"/>
            </a:endParaRPr>
          </a:p>
          <a:p>
            <a:pPr marL="182563" indent="-160338" defTabSz="622300">
              <a:spcBef>
                <a:spcPts val="600"/>
              </a:spcBef>
              <a:spcAft>
                <a:spcPts val="600"/>
              </a:spcAft>
            </a:pPr>
            <a:r>
              <a:rPr lang="de-DE" sz="1200" dirty="0" err="1">
                <a:solidFill>
                  <a:srgbClr val="727272"/>
                </a:solidFill>
              </a:rPr>
              <a:t>fastening</a:t>
            </a:r>
            <a:r>
              <a:rPr lang="de-DE" sz="1200" dirty="0">
                <a:solidFill>
                  <a:srgbClr val="727272"/>
                </a:solidFill>
              </a:rPr>
              <a:t> </a:t>
            </a:r>
            <a:r>
              <a:rPr lang="de-DE" sz="1200" dirty="0" err="1">
                <a:solidFill>
                  <a:srgbClr val="727272"/>
                </a:solidFill>
              </a:rPr>
              <a:t>of</a:t>
            </a:r>
            <a:r>
              <a:rPr lang="de-DE" sz="1200" dirty="0">
                <a:solidFill>
                  <a:srgbClr val="727272"/>
                </a:solidFill>
              </a:rPr>
              <a:t> </a:t>
            </a:r>
            <a:r>
              <a:rPr lang="de-DE" sz="1200" dirty="0" err="1">
                <a:solidFill>
                  <a:srgbClr val="727272"/>
                </a:solidFill>
              </a:rPr>
              <a:t>the</a:t>
            </a:r>
            <a:r>
              <a:rPr lang="de-DE" sz="1200" dirty="0">
                <a:solidFill>
                  <a:srgbClr val="727272"/>
                </a:solidFill>
              </a:rPr>
              <a:t> lock </a:t>
            </a:r>
            <a:r>
              <a:rPr lang="de-DE" sz="1200" dirty="0" err="1">
                <a:solidFill>
                  <a:srgbClr val="727272"/>
                </a:solidFill>
              </a:rPr>
              <a:t>nut</a:t>
            </a:r>
            <a:r>
              <a:rPr lang="de-DE" sz="1200" dirty="0">
                <a:solidFill>
                  <a:srgbClr val="727272"/>
                </a:solidFill>
              </a:rPr>
              <a:t> </a:t>
            </a:r>
            <a:r>
              <a:rPr lang="de-DE" sz="1200" dirty="0" err="1">
                <a:solidFill>
                  <a:srgbClr val="727272"/>
                </a:solidFill>
              </a:rPr>
              <a:t>by</a:t>
            </a:r>
            <a:r>
              <a:rPr lang="de-DE" sz="1200" dirty="0">
                <a:solidFill>
                  <a:srgbClr val="727272"/>
                </a:solidFill>
              </a:rPr>
              <a:t> a </a:t>
            </a:r>
            <a:r>
              <a:rPr lang="de-DE" sz="1200" dirty="0" err="1">
                <a:solidFill>
                  <a:srgbClr val="727272"/>
                </a:solidFill>
              </a:rPr>
              <a:t>special</a:t>
            </a:r>
            <a:r>
              <a:rPr lang="de-DE" sz="1200" dirty="0">
                <a:solidFill>
                  <a:srgbClr val="727272"/>
                </a:solidFill>
              </a:rPr>
              <a:t> </a:t>
            </a:r>
            <a:r>
              <a:rPr lang="de-DE" sz="1200" dirty="0" err="1">
                <a:solidFill>
                  <a:srgbClr val="727272"/>
                </a:solidFill>
              </a:rPr>
              <a:t>tool</a:t>
            </a:r>
            <a:endParaRPr lang="de-DE" sz="1200" dirty="0">
              <a:solidFill>
                <a:srgbClr val="727272"/>
              </a:solidFill>
            </a:endParaRPr>
          </a:p>
          <a:p>
            <a:pPr marL="182563" indent="-160338" defTabSz="622300">
              <a:spcBef>
                <a:spcPts val="600"/>
              </a:spcBef>
              <a:spcAft>
                <a:spcPts val="600"/>
              </a:spcAft>
            </a:pPr>
            <a:r>
              <a:rPr lang="de-DE" sz="1200" dirty="0" err="1">
                <a:solidFill>
                  <a:srgbClr val="727272"/>
                </a:solidFill>
              </a:rPr>
              <a:t>fastening</a:t>
            </a:r>
            <a:r>
              <a:rPr lang="de-DE" sz="1200" dirty="0">
                <a:solidFill>
                  <a:srgbClr val="727272"/>
                </a:solidFill>
              </a:rPr>
              <a:t> </a:t>
            </a:r>
            <a:r>
              <a:rPr lang="de-DE" sz="1200" dirty="0" err="1">
                <a:solidFill>
                  <a:srgbClr val="727272"/>
                </a:solidFill>
              </a:rPr>
              <a:t>of</a:t>
            </a:r>
            <a:r>
              <a:rPr lang="de-DE" sz="1200" dirty="0">
                <a:solidFill>
                  <a:srgbClr val="727272"/>
                </a:solidFill>
              </a:rPr>
              <a:t> </a:t>
            </a:r>
            <a:r>
              <a:rPr lang="de-DE" sz="1200" dirty="0" err="1">
                <a:solidFill>
                  <a:srgbClr val="727272"/>
                </a:solidFill>
              </a:rPr>
              <a:t>the</a:t>
            </a:r>
            <a:r>
              <a:rPr lang="de-DE" sz="1200" dirty="0">
                <a:solidFill>
                  <a:srgbClr val="727272"/>
                </a:solidFill>
              </a:rPr>
              <a:t> </a:t>
            </a:r>
            <a:r>
              <a:rPr lang="de-DE" sz="1200" dirty="0" err="1">
                <a:solidFill>
                  <a:srgbClr val="727272"/>
                </a:solidFill>
              </a:rPr>
              <a:t>cable</a:t>
            </a:r>
            <a:r>
              <a:rPr lang="de-DE" sz="1200" dirty="0">
                <a:solidFill>
                  <a:srgbClr val="727272"/>
                </a:solidFill>
              </a:rPr>
              <a:t> </a:t>
            </a:r>
            <a:r>
              <a:rPr lang="de-DE" sz="1200" dirty="0" err="1">
                <a:solidFill>
                  <a:srgbClr val="727272"/>
                </a:solidFill>
              </a:rPr>
              <a:t>support</a:t>
            </a:r>
            <a:r>
              <a:rPr lang="de-DE" sz="1200" dirty="0">
                <a:solidFill>
                  <a:srgbClr val="727272"/>
                </a:solidFill>
              </a:rPr>
              <a:t> </a:t>
            </a:r>
            <a:r>
              <a:rPr lang="de-DE" sz="1200" dirty="0" err="1">
                <a:solidFill>
                  <a:srgbClr val="727272"/>
                </a:solidFill>
              </a:rPr>
              <a:t>sleeve</a:t>
            </a:r>
            <a:r>
              <a:rPr lang="de-DE" sz="1200" dirty="0">
                <a:solidFill>
                  <a:srgbClr val="727272"/>
                </a:solidFill>
              </a:rPr>
              <a:t> </a:t>
            </a:r>
            <a:r>
              <a:rPr lang="de-DE" sz="1200" dirty="0" err="1">
                <a:solidFill>
                  <a:srgbClr val="727272"/>
                </a:solidFill>
              </a:rPr>
              <a:t>by</a:t>
            </a:r>
            <a:r>
              <a:rPr lang="de-DE" sz="1200" dirty="0">
                <a:solidFill>
                  <a:srgbClr val="727272"/>
                </a:solidFill>
              </a:rPr>
              <a:t> </a:t>
            </a:r>
            <a:r>
              <a:rPr lang="de-DE" sz="1200" dirty="0" err="1">
                <a:solidFill>
                  <a:srgbClr val="727272"/>
                </a:solidFill>
              </a:rPr>
              <a:t>special</a:t>
            </a:r>
            <a:r>
              <a:rPr lang="de-DE" sz="1200" dirty="0">
                <a:solidFill>
                  <a:srgbClr val="727272"/>
                </a:solidFill>
              </a:rPr>
              <a:t> </a:t>
            </a:r>
            <a:r>
              <a:rPr lang="de-DE" sz="1200" dirty="0" err="1">
                <a:solidFill>
                  <a:srgbClr val="727272"/>
                </a:solidFill>
              </a:rPr>
              <a:t>tools</a:t>
            </a:r>
            <a:r>
              <a:rPr lang="de-DE" sz="1200" dirty="0">
                <a:solidFill>
                  <a:srgbClr val="727272"/>
                </a:solidFill>
              </a:rPr>
              <a:t> SW 24 (3 pole), SW 30 (5 pole)</a:t>
            </a:r>
          </a:p>
          <a:p>
            <a:pPr marL="182563" indent="-160338" defTabSz="622300">
              <a:spcBef>
                <a:spcPts val="600"/>
              </a:spcBef>
              <a:spcAft>
                <a:spcPts val="600"/>
              </a:spcAft>
            </a:pPr>
            <a:r>
              <a:rPr lang="de-DE" sz="1200" dirty="0">
                <a:solidFill>
                  <a:srgbClr val="727272"/>
                </a:solidFill>
              </a:rPr>
              <a:t>2K </a:t>
            </a:r>
            <a:r>
              <a:rPr lang="de-DE" sz="1200" dirty="0" err="1">
                <a:solidFill>
                  <a:srgbClr val="727272"/>
                </a:solidFill>
              </a:rPr>
              <a:t>moulding</a:t>
            </a:r>
            <a:r>
              <a:rPr lang="de-DE" sz="1200" dirty="0">
                <a:solidFill>
                  <a:srgbClr val="727272"/>
                </a:solidFill>
              </a:rPr>
              <a:t> </a:t>
            </a:r>
            <a:r>
              <a:rPr lang="de-DE" sz="1200" dirty="0" err="1">
                <a:solidFill>
                  <a:srgbClr val="727272"/>
                </a:solidFill>
              </a:rPr>
              <a:t>with</a:t>
            </a:r>
            <a:r>
              <a:rPr lang="de-DE" sz="1200" dirty="0">
                <a:solidFill>
                  <a:srgbClr val="727272"/>
                </a:solidFill>
              </a:rPr>
              <a:t> </a:t>
            </a:r>
            <a:r>
              <a:rPr lang="de-DE" sz="1200" dirty="0" err="1">
                <a:solidFill>
                  <a:srgbClr val="727272"/>
                </a:solidFill>
              </a:rPr>
              <a:t>moulded</a:t>
            </a:r>
            <a:r>
              <a:rPr lang="de-DE" sz="1200" dirty="0">
                <a:solidFill>
                  <a:srgbClr val="727272"/>
                </a:solidFill>
              </a:rPr>
              <a:t> </a:t>
            </a:r>
            <a:r>
              <a:rPr lang="de-DE" sz="1200" dirty="0" err="1">
                <a:solidFill>
                  <a:srgbClr val="727272"/>
                </a:solidFill>
              </a:rPr>
              <a:t>seals</a:t>
            </a:r>
            <a:r>
              <a:rPr lang="de-DE" sz="1200" dirty="0">
                <a:solidFill>
                  <a:srgbClr val="727272"/>
                </a:solidFill>
              </a:rPr>
              <a:t> </a:t>
            </a:r>
            <a:r>
              <a:rPr lang="de-DE" sz="1200" dirty="0" err="1">
                <a:solidFill>
                  <a:srgbClr val="727272"/>
                </a:solidFill>
              </a:rPr>
              <a:t>to</a:t>
            </a:r>
            <a:r>
              <a:rPr lang="de-DE" sz="1200" dirty="0">
                <a:solidFill>
                  <a:srgbClr val="727272"/>
                </a:solidFill>
              </a:rPr>
              <a:t> </a:t>
            </a:r>
            <a:r>
              <a:rPr lang="de-DE" sz="1200" dirty="0" err="1">
                <a:solidFill>
                  <a:srgbClr val="727272"/>
                </a:solidFill>
              </a:rPr>
              <a:t>housing</a:t>
            </a:r>
            <a:r>
              <a:rPr lang="de-DE" sz="1200" dirty="0">
                <a:solidFill>
                  <a:srgbClr val="727272"/>
                </a:solidFill>
              </a:rPr>
              <a:t> </a:t>
            </a:r>
            <a:r>
              <a:rPr lang="de-DE" sz="1200" dirty="0" err="1">
                <a:solidFill>
                  <a:srgbClr val="727272"/>
                </a:solidFill>
              </a:rPr>
              <a:t>and</a:t>
            </a:r>
            <a:r>
              <a:rPr lang="de-DE" sz="1200" dirty="0">
                <a:solidFill>
                  <a:srgbClr val="727272"/>
                </a:solidFill>
              </a:rPr>
              <a:t> </a:t>
            </a:r>
            <a:r>
              <a:rPr lang="de-DE" sz="1200" dirty="0" err="1">
                <a:solidFill>
                  <a:srgbClr val="727272"/>
                </a:solidFill>
              </a:rPr>
              <a:t>cable</a:t>
            </a:r>
            <a:r>
              <a:rPr lang="de-DE" sz="1200" dirty="0">
                <a:solidFill>
                  <a:srgbClr val="727272"/>
                </a:solidFill>
              </a:rPr>
              <a:t> (</a:t>
            </a:r>
            <a:r>
              <a:rPr lang="de-DE" sz="1200" dirty="0" err="1">
                <a:solidFill>
                  <a:srgbClr val="727272"/>
                </a:solidFill>
              </a:rPr>
              <a:t>no</a:t>
            </a:r>
            <a:r>
              <a:rPr lang="de-DE" sz="1200" dirty="0">
                <a:solidFill>
                  <a:srgbClr val="727272"/>
                </a:solidFill>
              </a:rPr>
              <a:t> separate </a:t>
            </a:r>
            <a:r>
              <a:rPr lang="de-DE" sz="1200" dirty="0" err="1">
                <a:solidFill>
                  <a:srgbClr val="727272"/>
                </a:solidFill>
              </a:rPr>
              <a:t>seals</a:t>
            </a:r>
            <a:r>
              <a:rPr lang="de-DE" sz="1200" dirty="0">
                <a:solidFill>
                  <a:srgbClr val="727272"/>
                </a:solidFill>
              </a:rPr>
              <a:t> </a:t>
            </a:r>
            <a:r>
              <a:rPr lang="de-DE" sz="1200" dirty="0" err="1">
                <a:solidFill>
                  <a:srgbClr val="727272"/>
                </a:solidFill>
              </a:rPr>
              <a:t>are</a:t>
            </a:r>
            <a:r>
              <a:rPr lang="de-DE" sz="1200" dirty="0">
                <a:solidFill>
                  <a:srgbClr val="727272"/>
                </a:solidFill>
              </a:rPr>
              <a:t> </a:t>
            </a:r>
            <a:r>
              <a:rPr lang="de-DE" sz="1200" dirty="0" err="1">
                <a:solidFill>
                  <a:srgbClr val="727272"/>
                </a:solidFill>
              </a:rPr>
              <a:t>required</a:t>
            </a:r>
            <a:r>
              <a:rPr lang="de-DE" sz="1200" dirty="0">
                <a:solidFill>
                  <a:srgbClr val="727272"/>
                </a:solidFill>
              </a:rPr>
              <a:t>)</a:t>
            </a:r>
          </a:p>
          <a:p>
            <a:pPr marL="182563" indent="-160338" defTabSz="622300">
              <a:spcBef>
                <a:spcPts val="600"/>
              </a:spcBef>
              <a:spcAft>
                <a:spcPts val="600"/>
              </a:spcAft>
            </a:pPr>
            <a:r>
              <a:rPr lang="de-DE" sz="1200" dirty="0" err="1">
                <a:solidFill>
                  <a:srgbClr val="727272"/>
                </a:solidFill>
              </a:rPr>
              <a:t>cable</a:t>
            </a:r>
            <a:r>
              <a:rPr lang="de-DE" sz="1200" dirty="0">
                <a:solidFill>
                  <a:srgbClr val="727272"/>
                </a:solidFill>
              </a:rPr>
              <a:t> </a:t>
            </a:r>
            <a:r>
              <a:rPr lang="de-DE" sz="1200" dirty="0" err="1">
                <a:solidFill>
                  <a:srgbClr val="727272"/>
                </a:solidFill>
              </a:rPr>
              <a:t>diameter</a:t>
            </a:r>
            <a:br>
              <a:rPr lang="de-DE" sz="1200" dirty="0">
                <a:solidFill>
                  <a:srgbClr val="727272"/>
                </a:solidFill>
              </a:rPr>
            </a:br>
            <a:r>
              <a:rPr lang="de-DE" sz="1200" dirty="0">
                <a:solidFill>
                  <a:srgbClr val="727272"/>
                </a:solidFill>
              </a:rPr>
              <a:t>7.5 – 12.5 mm (3 pole), </a:t>
            </a:r>
            <a:br>
              <a:rPr lang="de-DE" sz="1200" dirty="0">
                <a:solidFill>
                  <a:srgbClr val="727272"/>
                </a:solidFill>
              </a:rPr>
            </a:br>
            <a:r>
              <a:rPr lang="de-DE" sz="1200" dirty="0">
                <a:solidFill>
                  <a:srgbClr val="727272"/>
                </a:solidFill>
              </a:rPr>
              <a:t>9 – 13.6 (5 pole)</a:t>
            </a:r>
          </a:p>
          <a:p>
            <a:pPr marL="182563" indent="-160338" defTabSz="622300">
              <a:spcBef>
                <a:spcPts val="600"/>
              </a:spcBef>
              <a:spcAft>
                <a:spcPts val="600"/>
              </a:spcAft>
            </a:pPr>
            <a:r>
              <a:rPr lang="de-DE" sz="1200" dirty="0" err="1">
                <a:solidFill>
                  <a:srgbClr val="727272"/>
                </a:solidFill>
              </a:rPr>
              <a:t>cable</a:t>
            </a:r>
            <a:r>
              <a:rPr lang="de-DE" sz="1200" dirty="0">
                <a:solidFill>
                  <a:srgbClr val="727272"/>
                </a:solidFill>
              </a:rPr>
              <a:t> </a:t>
            </a:r>
            <a:r>
              <a:rPr lang="de-DE" sz="1200" dirty="0" err="1">
                <a:solidFill>
                  <a:srgbClr val="727272"/>
                </a:solidFill>
              </a:rPr>
              <a:t>easily</a:t>
            </a:r>
            <a:r>
              <a:rPr lang="de-DE" sz="1200" dirty="0">
                <a:solidFill>
                  <a:srgbClr val="727272"/>
                </a:solidFill>
              </a:rPr>
              <a:t> </a:t>
            </a:r>
            <a:r>
              <a:rPr lang="de-DE" sz="1200" dirty="0" err="1">
                <a:solidFill>
                  <a:srgbClr val="727272"/>
                </a:solidFill>
              </a:rPr>
              <a:t>inserted</a:t>
            </a:r>
            <a:r>
              <a:rPr lang="de-DE" sz="1200" dirty="0">
                <a:solidFill>
                  <a:srgbClr val="727272"/>
                </a:solidFill>
              </a:rPr>
              <a:t> </a:t>
            </a:r>
            <a:r>
              <a:rPr lang="de-DE" sz="1200" dirty="0" err="1">
                <a:solidFill>
                  <a:srgbClr val="727272"/>
                </a:solidFill>
              </a:rPr>
              <a:t>through</a:t>
            </a:r>
            <a:r>
              <a:rPr lang="de-DE" sz="1200" dirty="0">
                <a:solidFill>
                  <a:srgbClr val="727272"/>
                </a:solidFill>
              </a:rPr>
              <a:t> a </a:t>
            </a:r>
            <a:r>
              <a:rPr lang="de-DE" sz="1200" dirty="0" err="1">
                <a:solidFill>
                  <a:srgbClr val="727272"/>
                </a:solidFill>
              </a:rPr>
              <a:t>sealing</a:t>
            </a:r>
            <a:r>
              <a:rPr lang="de-DE" sz="1200" dirty="0">
                <a:solidFill>
                  <a:srgbClr val="727272"/>
                </a:solidFill>
              </a:rPr>
              <a:t> </a:t>
            </a:r>
            <a:r>
              <a:rPr lang="de-DE" sz="1200" dirty="0" err="1">
                <a:solidFill>
                  <a:srgbClr val="727272"/>
                </a:solidFill>
              </a:rPr>
              <a:t>grommet</a:t>
            </a:r>
            <a:endParaRPr lang="de-DE" sz="1200" dirty="0">
              <a:solidFill>
                <a:srgbClr val="727272"/>
              </a:solidFill>
            </a:endParaRPr>
          </a:p>
        </p:txBody>
      </p:sp>
      <p:sp>
        <p:nvSpPr>
          <p:cNvPr id="10" name="Titel 9">
            <a:extLst>
              <a:ext uri="{FF2B5EF4-FFF2-40B4-BE49-F238E27FC236}">
                <a16:creationId xmlns:a16="http://schemas.microsoft.com/office/drawing/2014/main" id="{E3A18C52-CA23-48D6-BAC0-26A5E98430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mounting</a:t>
            </a:r>
            <a:r>
              <a:rPr lang="de-DE" dirty="0"/>
              <a:t> </a:t>
            </a:r>
            <a:r>
              <a:rPr lang="de-DE" dirty="0" err="1"/>
              <a:t>concePT</a:t>
            </a:r>
            <a:endParaRPr lang="de-DE" dirty="0"/>
          </a:p>
        </p:txBody>
      </p:sp>
      <p:sp>
        <p:nvSpPr>
          <p:cNvPr id="11" name="Textplatzhalter 10">
            <a:extLst>
              <a:ext uri="{FF2B5EF4-FFF2-40B4-BE49-F238E27FC236}">
                <a16:creationId xmlns:a16="http://schemas.microsoft.com/office/drawing/2014/main" id="{E6FB20B9-C60D-4256-B2E4-C700F84F156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DE" dirty="0" err="1"/>
              <a:t>Lcs</a:t>
            </a:r>
            <a:r>
              <a:rPr lang="de-DE" dirty="0"/>
              <a:t> 75 – smart IP66 </a:t>
            </a:r>
            <a:r>
              <a:rPr lang="de-DE" dirty="0" err="1"/>
              <a:t>connection</a:t>
            </a:r>
            <a:endParaRPr lang="de-DE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9E53E19C-CF7C-40A8-B542-5C372536CFC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0"/>
          <a:stretch/>
        </p:blipFill>
        <p:spPr>
          <a:xfrm>
            <a:off x="0" y="1069808"/>
            <a:ext cx="4249629" cy="2451459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7A200382-7194-467B-B786-4AF2D9EE4A8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39"/>
          <a:stretch/>
        </p:blipFill>
        <p:spPr>
          <a:xfrm>
            <a:off x="2870172" y="2571750"/>
            <a:ext cx="3502250" cy="2451459"/>
          </a:xfrm>
          <a:prstGeom prst="rect">
            <a:avLst/>
          </a:prstGeom>
        </p:spPr>
      </p:pic>
      <p:pic>
        <p:nvPicPr>
          <p:cNvPr id="13" name="Grafik 12" descr="Pfeil: Nach rechts drehen">
            <a:extLst>
              <a:ext uri="{FF2B5EF4-FFF2-40B4-BE49-F238E27FC236}">
                <a16:creationId xmlns:a16="http://schemas.microsoft.com/office/drawing/2014/main" id="{6659113C-91D9-481F-9145-7F5181EB6EF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20854657">
            <a:off x="801288" y="2217494"/>
            <a:ext cx="675156" cy="675156"/>
          </a:xfrm>
          <a:prstGeom prst="rect">
            <a:avLst/>
          </a:prstGeom>
        </p:spPr>
      </p:pic>
      <p:sp>
        <p:nvSpPr>
          <p:cNvPr id="14" name="Textfeld 13">
            <a:extLst>
              <a:ext uri="{FF2B5EF4-FFF2-40B4-BE49-F238E27FC236}">
                <a16:creationId xmlns:a16="http://schemas.microsoft.com/office/drawing/2014/main" id="{D447488C-AD73-4E93-BEDC-CB8312ACCE1D}"/>
              </a:ext>
            </a:extLst>
          </p:cNvPr>
          <p:cNvSpPr txBox="1"/>
          <p:nvPr/>
        </p:nvSpPr>
        <p:spPr>
          <a:xfrm>
            <a:off x="107504" y="2137933"/>
            <a:ext cx="87067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/>
              <a:t>Tool</a:t>
            </a:r>
          </a:p>
        </p:txBody>
      </p: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1123707B-208D-44A6-9FE1-E9328EA0C490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GB"/>
              <a:t>2020-08-17</a:t>
            </a:r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0943EC0A-C622-4987-BDE8-707385AD613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l-NL"/>
              <a:t>Adels-Contact Elektrotechnische Fabrik GmbH &amp; Co. KG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AE6BD0C8-AF4C-4752-903E-B80948E04A7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r"/>
            <a:fld id="{9685FB39-C308-436A-80AC-4C53FE67B733}" type="slidenum">
              <a:rPr lang="de-DE" smtClean="0"/>
              <a:pPr algn="r"/>
              <a:t>7</a:t>
            </a:fld>
            <a:endParaRPr lang="de-DE"/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5D574392-1E84-49C5-9227-A2D5B70F5745}"/>
              </a:ext>
            </a:extLst>
          </p:cNvPr>
          <p:cNvSpPr txBox="1"/>
          <p:nvPr/>
        </p:nvSpPr>
        <p:spPr>
          <a:xfrm rot="16200000">
            <a:off x="5298236" y="4477684"/>
            <a:ext cx="111985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900" dirty="0">
                <a:solidFill>
                  <a:schemeClr val="bg1">
                    <a:lumMod val="50000"/>
                  </a:schemeClr>
                </a:solidFill>
              </a:rPr>
              <a:t>© blas / Fotolia</a:t>
            </a:r>
          </a:p>
        </p:txBody>
      </p:sp>
    </p:spTree>
    <p:extLst>
      <p:ext uri="{BB962C8B-B14F-4D97-AF65-F5344CB8AC3E}">
        <p14:creationId xmlns:p14="http://schemas.microsoft.com/office/powerpoint/2010/main" val="16522589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el 9">
            <a:extLst>
              <a:ext uri="{FF2B5EF4-FFF2-40B4-BE49-F238E27FC236}">
                <a16:creationId xmlns:a16="http://schemas.microsoft.com/office/drawing/2014/main" id="{E3A18C52-CA23-48D6-BAC0-26A5E98430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ABK 75: </a:t>
            </a:r>
            <a:r>
              <a:rPr lang="de-DE" dirty="0" err="1"/>
              <a:t>protective</a:t>
            </a:r>
            <a:r>
              <a:rPr lang="de-DE" dirty="0"/>
              <a:t> </a:t>
            </a:r>
            <a:r>
              <a:rPr lang="de-DE" dirty="0" err="1"/>
              <a:t>caps</a:t>
            </a:r>
            <a:r>
              <a:rPr lang="de-DE" dirty="0"/>
              <a:t> (</a:t>
            </a:r>
            <a:r>
              <a:rPr lang="de-DE" dirty="0" err="1"/>
              <a:t>accessory</a:t>
            </a:r>
            <a:r>
              <a:rPr lang="de-DE" dirty="0"/>
              <a:t>)</a:t>
            </a:r>
          </a:p>
        </p:txBody>
      </p:sp>
      <p:sp>
        <p:nvSpPr>
          <p:cNvPr id="11" name="Textplatzhalter 10">
            <a:extLst>
              <a:ext uri="{FF2B5EF4-FFF2-40B4-BE49-F238E27FC236}">
                <a16:creationId xmlns:a16="http://schemas.microsoft.com/office/drawing/2014/main" id="{E6FB20B9-C60D-4256-B2E4-C700F84F156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DE" dirty="0" err="1"/>
              <a:t>Lcs</a:t>
            </a:r>
            <a:r>
              <a:rPr lang="de-DE" dirty="0"/>
              <a:t> 75 – smart IP66 </a:t>
            </a:r>
            <a:r>
              <a:rPr lang="de-DE" dirty="0" err="1"/>
              <a:t>connection</a:t>
            </a:r>
            <a:endParaRPr lang="de-DE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18FB417-6B26-47E4-9053-65B15427959B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GB"/>
              <a:t>2020-08-17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14CBE85-0EB7-4EBD-B4CB-E91B8FBECC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685FB39-C308-436A-80AC-4C53FE67B733}" type="slidenum">
              <a:rPr lang="de-DE" smtClean="0"/>
              <a:pPr/>
              <a:t>8</a:t>
            </a:fld>
            <a:endParaRPr lang="de-DE"/>
          </a:p>
        </p:txBody>
      </p:sp>
      <p:sp>
        <p:nvSpPr>
          <p:cNvPr id="41" name="Textplatzhalter 40">
            <a:extLst>
              <a:ext uri="{FF2B5EF4-FFF2-40B4-BE49-F238E27FC236}">
                <a16:creationId xmlns:a16="http://schemas.microsoft.com/office/drawing/2014/main" id="{54546844-DBB1-480A-B1EB-C61C30E54B8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pPr algn="ctr"/>
            <a:r>
              <a:rPr lang="de-DE">
                <a:cs typeface="AdelsFuturaRegular"/>
              </a:rPr>
              <a:t>ABK 75/ 5</a:t>
            </a:r>
            <a:endParaRPr lang="de-DE"/>
          </a:p>
          <a:p>
            <a:pPr algn="ctr"/>
            <a:endParaRPr lang="de-DE"/>
          </a:p>
        </p:txBody>
      </p:sp>
      <p:sp>
        <p:nvSpPr>
          <p:cNvPr id="43" name="Textplatzhalter 42">
            <a:extLst>
              <a:ext uri="{FF2B5EF4-FFF2-40B4-BE49-F238E27FC236}">
                <a16:creationId xmlns:a16="http://schemas.microsoft.com/office/drawing/2014/main" id="{F0F4EC9F-4753-4F56-B793-45459B77AE4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pPr algn="ctr"/>
            <a:r>
              <a:rPr lang="de-DE">
                <a:cs typeface="AdelsFuturaRegular"/>
              </a:rPr>
              <a:t>ABK 75/ 3</a:t>
            </a:r>
            <a:endParaRPr lang="de-DE"/>
          </a:p>
        </p:txBody>
      </p:sp>
      <p:sp>
        <p:nvSpPr>
          <p:cNvPr id="44" name="Textplatzhalter 11">
            <a:extLst>
              <a:ext uri="{FF2B5EF4-FFF2-40B4-BE49-F238E27FC236}">
                <a16:creationId xmlns:a16="http://schemas.microsoft.com/office/drawing/2014/main" id="{1309C45C-C68F-4A0F-B9AE-58458D2915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011863" y="1347614"/>
            <a:ext cx="3146228" cy="3744416"/>
          </a:xfrm>
        </p:spPr>
        <p:txBody>
          <a:bodyPr tIns="0" anchor="t"/>
          <a:lstStyle/>
          <a:p>
            <a:pPr marL="0" lv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de-DE" sz="2000" dirty="0">
                <a:latin typeface="+mn-lt"/>
                <a:cs typeface="AdelsFuturaRegular"/>
              </a:rPr>
              <a:t>ABK 75/ 3 </a:t>
            </a:r>
            <a:r>
              <a:rPr lang="de-DE" sz="2000" dirty="0" err="1">
                <a:latin typeface="+mn-lt"/>
                <a:cs typeface="AdelsFuturaRegular"/>
              </a:rPr>
              <a:t>and</a:t>
            </a:r>
            <a:r>
              <a:rPr lang="de-DE" sz="2000" dirty="0">
                <a:latin typeface="+mn-lt"/>
                <a:cs typeface="AdelsFuturaRegular"/>
              </a:rPr>
              <a:t> </a:t>
            </a:r>
            <a:br>
              <a:rPr lang="de-DE" sz="2000" dirty="0">
                <a:latin typeface="+mn-lt"/>
                <a:cs typeface="AdelsFuturaRegular"/>
              </a:rPr>
            </a:br>
            <a:r>
              <a:rPr lang="de-DE" sz="2000" dirty="0">
                <a:latin typeface="+mn-lt"/>
                <a:cs typeface="AdelsFuturaRegular"/>
              </a:rPr>
              <a:t>ABK 75/ 5</a:t>
            </a:r>
            <a:endParaRPr lang="de-DE" dirty="0">
              <a:latin typeface="AdelsFuturaRegular"/>
              <a:cs typeface="AdelsFuturaRegular"/>
            </a:endParaRPr>
          </a:p>
          <a:p>
            <a:pPr marL="182563" indent="-160338" defTabSz="622300">
              <a:spcBef>
                <a:spcPts val="600"/>
              </a:spcBef>
              <a:spcAft>
                <a:spcPts val="600"/>
              </a:spcAft>
            </a:pPr>
            <a:r>
              <a:rPr lang="en-US" sz="1200" dirty="0">
                <a:solidFill>
                  <a:srgbClr val="727272"/>
                </a:solidFill>
              </a:rPr>
              <a:t>closed support sleeve as protective cap on the final through-wired luminaire</a:t>
            </a:r>
          </a:p>
          <a:p>
            <a:pPr marL="182563" indent="-160338" defTabSz="622300">
              <a:spcBef>
                <a:spcPts val="600"/>
              </a:spcBef>
              <a:spcAft>
                <a:spcPts val="600"/>
              </a:spcAft>
            </a:pPr>
            <a:r>
              <a:rPr lang="en-US" sz="1200" dirty="0">
                <a:solidFill>
                  <a:srgbClr val="727272"/>
                </a:solidFill>
              </a:rPr>
              <a:t>mounting of protective caps by standard tools SW 24 (3 pole), SW 30 (5 pole)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BD66355B-35D6-4755-9470-9133E2E9659E}"/>
              </a:ext>
            </a:extLst>
          </p:cNvPr>
          <p:cNvPicPr>
            <a:picLocks noGrp="1" noChangeAspect="1" noChangeArrowheads="1"/>
          </p:cNvPicPr>
          <p:nvPr>
            <p:ph type="pic" sz="quarter" idx="16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97" r="16497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B94EAE73-BCF4-4880-A3BF-62133DFD9B02}"/>
              </a:ext>
            </a:extLst>
          </p:cNvPr>
          <p:cNvPicPr>
            <a:picLocks noGrp="1" noChangeAspect="1" noChangeArrowheads="1"/>
          </p:cNvPicPr>
          <p:nvPr>
            <p:ph type="pic" sz="quarter" idx="18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7" r="16667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feld 11">
            <a:extLst>
              <a:ext uri="{FF2B5EF4-FFF2-40B4-BE49-F238E27FC236}">
                <a16:creationId xmlns:a16="http://schemas.microsoft.com/office/drawing/2014/main" id="{88BBB962-FA33-4546-8320-54F7DD43AACA}"/>
              </a:ext>
            </a:extLst>
          </p:cNvPr>
          <p:cNvSpPr txBox="1"/>
          <p:nvPr/>
        </p:nvSpPr>
        <p:spPr>
          <a:xfrm rot="16200000">
            <a:off x="5298236" y="4477684"/>
            <a:ext cx="111985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900" dirty="0">
                <a:solidFill>
                  <a:schemeClr val="accent4">
                    <a:lumMod val="50000"/>
                  </a:schemeClr>
                </a:solidFill>
              </a:rPr>
              <a:t>© blas / Fotolia</a:t>
            </a:r>
          </a:p>
        </p:txBody>
      </p:sp>
    </p:spTree>
    <p:extLst>
      <p:ext uri="{BB962C8B-B14F-4D97-AF65-F5344CB8AC3E}">
        <p14:creationId xmlns:p14="http://schemas.microsoft.com/office/powerpoint/2010/main" val="25641696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Ip</a:t>
            </a:r>
            <a:r>
              <a:rPr lang="de-DE" dirty="0"/>
              <a:t> </a:t>
            </a:r>
            <a:r>
              <a:rPr lang="de-DE" dirty="0" err="1"/>
              <a:t>code</a:t>
            </a:r>
            <a:r>
              <a:rPr lang="de-DE" dirty="0"/>
              <a:t> </a:t>
            </a:r>
            <a:r>
              <a:rPr lang="de-DE" dirty="0" err="1"/>
              <a:t>testing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DE" dirty="0" err="1"/>
              <a:t>Lcs</a:t>
            </a:r>
            <a:r>
              <a:rPr lang="de-DE" dirty="0"/>
              <a:t> 75 – smart IP66 </a:t>
            </a:r>
            <a:r>
              <a:rPr lang="de-DE" dirty="0" err="1"/>
              <a:t>connection</a:t>
            </a:r>
            <a:endParaRPr lang="de-DE" dirty="0"/>
          </a:p>
          <a:p>
            <a:endParaRPr lang="de-DE" dirty="0"/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4"/>
          </p:nvPr>
        </p:nvSpPr>
        <p:spPr/>
        <p:txBody>
          <a:bodyPr tIns="0" anchor="t"/>
          <a:lstStyle/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de-DE" sz="2000" dirty="0">
                <a:solidFill>
                  <a:schemeClr val="tx1"/>
                </a:solidFill>
              </a:rPr>
              <a:t>IP </a:t>
            </a:r>
            <a:r>
              <a:rPr lang="de-DE" sz="2000" dirty="0" err="1">
                <a:solidFill>
                  <a:schemeClr val="tx1"/>
                </a:solidFill>
              </a:rPr>
              <a:t>code</a:t>
            </a:r>
            <a:r>
              <a:rPr lang="de-DE" sz="2000" dirty="0">
                <a:solidFill>
                  <a:schemeClr val="tx1"/>
                </a:solidFill>
              </a:rPr>
              <a:t> 66</a:t>
            </a:r>
            <a:endParaRPr lang="de-DE" dirty="0"/>
          </a:p>
          <a:p>
            <a:pPr marL="182563" indent="-171450">
              <a:spcBef>
                <a:spcPts val="600"/>
              </a:spcBef>
              <a:spcAft>
                <a:spcPts val="600"/>
              </a:spcAft>
            </a:pPr>
            <a:r>
              <a:rPr lang="en-US" sz="1200" dirty="0">
                <a:solidFill>
                  <a:srgbClr val="727272"/>
                </a:solidFill>
              </a:rPr>
              <a:t>protection against powerful water jets (12.5 mm nozzle)</a:t>
            </a:r>
          </a:p>
          <a:p>
            <a:pPr marL="182563" indent="-171450">
              <a:spcBef>
                <a:spcPts val="600"/>
              </a:spcBef>
              <a:spcAft>
                <a:spcPts val="600"/>
              </a:spcAft>
            </a:pPr>
            <a:r>
              <a:rPr lang="en-US" sz="1200" dirty="0">
                <a:solidFill>
                  <a:srgbClr val="727272"/>
                </a:solidFill>
              </a:rPr>
              <a:t>test duration: at least 3 minutes</a:t>
            </a:r>
          </a:p>
          <a:p>
            <a:pPr marL="182563" indent="-171450">
              <a:spcBef>
                <a:spcPts val="600"/>
              </a:spcBef>
              <a:spcAft>
                <a:spcPts val="600"/>
              </a:spcAft>
            </a:pPr>
            <a:r>
              <a:rPr lang="en-US" sz="1200" dirty="0">
                <a:solidFill>
                  <a:srgbClr val="727272"/>
                </a:solidFill>
              </a:rPr>
              <a:t>water volume: 100 </a:t>
            </a:r>
            <a:r>
              <a:rPr lang="en-US" sz="1200" dirty="0" err="1">
                <a:solidFill>
                  <a:srgbClr val="727272"/>
                </a:solidFill>
              </a:rPr>
              <a:t>litres</a:t>
            </a:r>
            <a:r>
              <a:rPr lang="en-US" sz="1200" dirty="0">
                <a:solidFill>
                  <a:srgbClr val="727272"/>
                </a:solidFill>
              </a:rPr>
              <a:t> per minute</a:t>
            </a:r>
          </a:p>
          <a:p>
            <a:pPr marL="182563" indent="-171450">
              <a:spcBef>
                <a:spcPts val="600"/>
              </a:spcBef>
              <a:spcAft>
                <a:spcPts val="600"/>
              </a:spcAft>
            </a:pPr>
            <a:r>
              <a:rPr lang="en-US" sz="1200" dirty="0">
                <a:solidFill>
                  <a:srgbClr val="727272"/>
                </a:solidFill>
              </a:rPr>
              <a:t>pressure: 100 </a:t>
            </a:r>
            <a:r>
              <a:rPr lang="en-US" sz="1200" dirty="0" err="1">
                <a:solidFill>
                  <a:srgbClr val="727272"/>
                </a:solidFill>
              </a:rPr>
              <a:t>kPa</a:t>
            </a:r>
            <a:r>
              <a:rPr lang="en-US" sz="1200" dirty="0">
                <a:solidFill>
                  <a:srgbClr val="727272"/>
                </a:solidFill>
              </a:rPr>
              <a:t> at a distance of 3 m </a:t>
            </a:r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GB"/>
              <a:t>High protection. Smart connection.</a:t>
            </a:r>
          </a:p>
        </p:txBody>
      </p:sp>
      <p:pic>
        <p:nvPicPr>
          <p:cNvPr id="11" name="MVI_0025">
            <a:hlinkClick r:id="" action="ppaction://media"/>
            <a:extLst>
              <a:ext uri="{FF2B5EF4-FFF2-40B4-BE49-F238E27FC236}">
                <a16:creationId xmlns:a16="http://schemas.microsoft.com/office/drawing/2014/main" id="{B150377A-DF17-47FA-97DF-9230E834AC6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b="10"/>
          <a:stretch/>
        </p:blipFill>
        <p:spPr>
          <a:xfrm>
            <a:off x="84622" y="927916"/>
            <a:ext cx="5832475" cy="3803368"/>
          </a:xfrm>
          <a:prstGeom prst="rect">
            <a:avLst/>
          </a:prstGeom>
        </p:spPr>
      </p:pic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754B0AE-E1A7-4249-9EAD-442F8D0E449B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GB"/>
              <a:t>2020-08-17</a:t>
            </a:r>
            <a:endParaRPr lang="de-DE" dirty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90103AFF-FAAC-43C9-9BFB-5CC4CD036D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l-NL"/>
              <a:t>Adels-Contact Elektrotechnische Fabrik GmbH &amp; Co. KG</a:t>
            </a:r>
          </a:p>
        </p:txBody>
      </p:sp>
      <p:sp>
        <p:nvSpPr>
          <p:cNvPr id="8" name="Foliennummernplatzhalter 7">
            <a:extLst>
              <a:ext uri="{FF2B5EF4-FFF2-40B4-BE49-F238E27FC236}">
                <a16:creationId xmlns:a16="http://schemas.microsoft.com/office/drawing/2014/main" id="{C0584D86-AD72-49F9-A5D8-613DB181A0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r"/>
            <a:fld id="{9685FB39-C308-436A-80AC-4C53FE67B733}" type="slidenum">
              <a:rPr lang="de-DE" smtClean="0"/>
              <a:pPr algn="r"/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18376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106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Technical </a:t>
            </a:r>
            <a:r>
              <a:rPr lang="de-DE" dirty="0" err="1"/>
              <a:t>data</a:t>
            </a:r>
            <a:r>
              <a:rPr lang="de-DE" dirty="0"/>
              <a:t> 3 pole M20</a:t>
            </a:r>
          </a:p>
        </p:txBody>
      </p:sp>
      <p:sp>
        <p:nvSpPr>
          <p:cNvPr id="11" name="Textplatzhalter 10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de-DE" dirty="0"/>
              <a:t>LCS 75 – smart IP66 </a:t>
            </a:r>
            <a:r>
              <a:rPr lang="de-DE" dirty="0" err="1"/>
              <a:t>connection</a:t>
            </a:r>
            <a:endParaRPr lang="de-DE" dirty="0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4"/>
          </p:nvPr>
        </p:nvSpPr>
        <p:spPr>
          <a:xfrm>
            <a:off x="4572000" y="1419622"/>
            <a:ext cx="4586091" cy="3456385"/>
          </a:xfrm>
        </p:spPr>
        <p:txBody>
          <a:bodyPr anchor="ctr">
            <a:noAutofit/>
          </a:bodyPr>
          <a:lstStyle/>
          <a:p>
            <a:pPr marL="0" indent="0">
              <a:buNone/>
              <a:tabLst>
                <a:tab pos="2160000" algn="l"/>
              </a:tabLst>
            </a:pPr>
            <a:r>
              <a:rPr lang="de-DE" sz="1200" b="1" dirty="0"/>
              <a:t>Connection</a:t>
            </a:r>
          </a:p>
          <a:p>
            <a:pPr marL="182563" indent="-174625">
              <a:tabLst>
                <a:tab pos="715963" algn="l"/>
                <a:tab pos="1257300" algn="l"/>
              </a:tabLst>
            </a:pPr>
            <a:r>
              <a:rPr lang="de-DE" sz="1200" dirty="0" err="1"/>
              <a:t>external</a:t>
            </a:r>
            <a:r>
              <a:rPr lang="de-DE" sz="1200" dirty="0"/>
              <a:t>: 1 x 0.5 – 2.5 mm² solid </a:t>
            </a:r>
            <a:r>
              <a:rPr lang="de-DE" sz="1200" dirty="0" err="1"/>
              <a:t>or</a:t>
            </a:r>
            <a:r>
              <a:rPr lang="de-DE" sz="1200" dirty="0"/>
              <a:t> flexible</a:t>
            </a:r>
          </a:p>
          <a:p>
            <a:pPr marL="182563" indent="-174625">
              <a:tabLst>
                <a:tab pos="715963" algn="l"/>
                <a:tab pos="1257300" algn="l"/>
              </a:tabLst>
            </a:pPr>
            <a:r>
              <a:rPr lang="de-DE" sz="1200" dirty="0"/>
              <a:t>internal:	 1 x 0.5 – 1.5 mm² solid</a:t>
            </a:r>
          </a:p>
          <a:p>
            <a:pPr marL="625475" indent="0">
              <a:buNone/>
              <a:tabLst>
                <a:tab pos="715963" algn="l"/>
                <a:tab pos="1257300" algn="l"/>
              </a:tabLst>
            </a:pPr>
            <a:r>
              <a:rPr lang="de-DE" sz="1200" dirty="0"/>
              <a:t>   1 x 0.5 – 2.5 mm² solid</a:t>
            </a:r>
          </a:p>
          <a:p>
            <a:pPr marL="182563" indent="-174625">
              <a:buNone/>
              <a:tabLst>
                <a:tab pos="1257300" algn="l"/>
              </a:tabLst>
            </a:pPr>
            <a:endParaRPr lang="de-DE" sz="1200" b="1" dirty="0"/>
          </a:p>
          <a:p>
            <a:pPr marL="182563" indent="-174625">
              <a:buNone/>
              <a:tabLst>
                <a:tab pos="1257300" algn="l"/>
              </a:tabLst>
            </a:pPr>
            <a:r>
              <a:rPr lang="de-DE" sz="1200" b="1" dirty="0"/>
              <a:t>Cable </a:t>
            </a:r>
            <a:r>
              <a:rPr lang="de-DE" sz="1200" b="1" dirty="0" err="1"/>
              <a:t>diameter</a:t>
            </a:r>
            <a:endParaRPr lang="de-DE" sz="1200" b="1" dirty="0"/>
          </a:p>
          <a:p>
            <a:pPr marL="182563" indent="-174625">
              <a:tabLst>
                <a:tab pos="1257300" algn="l"/>
              </a:tabLst>
            </a:pPr>
            <a:r>
              <a:rPr lang="de-DE" sz="1200" b="1" dirty="0"/>
              <a:t>7</a:t>
            </a:r>
            <a:r>
              <a:rPr lang="de-DE" sz="1200" dirty="0"/>
              <a:t>.5 </a:t>
            </a:r>
            <a:r>
              <a:rPr lang="de-DE" sz="1200" dirty="0" err="1"/>
              <a:t>to</a:t>
            </a:r>
            <a:r>
              <a:rPr lang="de-DE" sz="1200" dirty="0"/>
              <a:t> 12.5 mm </a:t>
            </a:r>
          </a:p>
          <a:p>
            <a:pPr marL="182563" indent="-174625">
              <a:buNone/>
              <a:tabLst>
                <a:tab pos="1257300" algn="l"/>
              </a:tabLst>
            </a:pPr>
            <a:endParaRPr lang="de-DE" sz="1200" b="1" dirty="0"/>
          </a:p>
          <a:p>
            <a:pPr marL="182563" indent="-174625">
              <a:buNone/>
              <a:tabLst>
                <a:tab pos="1257300" algn="l"/>
              </a:tabLst>
            </a:pPr>
            <a:r>
              <a:rPr lang="de-DE" sz="1200" b="1" dirty="0" err="1"/>
              <a:t>External</a:t>
            </a:r>
            <a:endParaRPr lang="de-DE" sz="1200" b="1" dirty="0"/>
          </a:p>
          <a:p>
            <a:pPr marL="182563" indent="-174625">
              <a:tabLst>
                <a:tab pos="1257300" algn="l"/>
              </a:tabLst>
            </a:pPr>
            <a:r>
              <a:rPr lang="de-DE" sz="1200" dirty="0" err="1"/>
              <a:t>dismantling</a:t>
            </a:r>
            <a:r>
              <a:rPr lang="de-DE" sz="1200" dirty="0"/>
              <a:t> </a:t>
            </a:r>
            <a:r>
              <a:rPr lang="de-DE" sz="1200" dirty="0" err="1"/>
              <a:t>length</a:t>
            </a:r>
            <a:r>
              <a:rPr lang="de-DE" sz="1200" dirty="0"/>
              <a:t>: 69 mm (PE), 60 mm (L+N)</a:t>
            </a:r>
          </a:p>
          <a:p>
            <a:pPr marL="182563" indent="-174625">
              <a:tabLst>
                <a:tab pos="1257300" algn="l"/>
              </a:tabLst>
            </a:pPr>
            <a:r>
              <a:rPr lang="de-DE" sz="1200" dirty="0" err="1"/>
              <a:t>stripping</a:t>
            </a:r>
            <a:r>
              <a:rPr lang="de-DE" sz="1200" dirty="0"/>
              <a:t> </a:t>
            </a:r>
            <a:r>
              <a:rPr lang="de-DE" sz="1200" dirty="0" err="1"/>
              <a:t>length</a:t>
            </a:r>
            <a:r>
              <a:rPr lang="de-DE" sz="1200" dirty="0"/>
              <a:t>: 	17 mm</a:t>
            </a:r>
          </a:p>
          <a:p>
            <a:pPr marL="182563" indent="-174625">
              <a:buNone/>
              <a:tabLst>
                <a:tab pos="1257300" algn="l"/>
              </a:tabLst>
            </a:pPr>
            <a:endParaRPr lang="de-DE" sz="1200" b="1" dirty="0"/>
          </a:p>
          <a:p>
            <a:pPr marL="182563" indent="-174625">
              <a:buNone/>
              <a:tabLst>
                <a:tab pos="1257300" algn="l"/>
              </a:tabLst>
            </a:pPr>
            <a:r>
              <a:rPr lang="de-DE" sz="1200" b="1" dirty="0"/>
              <a:t>Internal</a:t>
            </a:r>
          </a:p>
          <a:p>
            <a:pPr marL="182563" indent="-174625">
              <a:tabLst>
                <a:tab pos="1257300" algn="l"/>
              </a:tabLst>
            </a:pPr>
            <a:r>
              <a:rPr lang="de-DE" sz="1200" dirty="0" err="1"/>
              <a:t>stripping</a:t>
            </a:r>
            <a:r>
              <a:rPr lang="de-DE" sz="1200" dirty="0"/>
              <a:t> </a:t>
            </a:r>
            <a:r>
              <a:rPr lang="de-DE" sz="1200" dirty="0" err="1"/>
              <a:t>length</a:t>
            </a:r>
            <a:r>
              <a:rPr lang="de-DE" sz="1200" dirty="0"/>
              <a:t>: 	12 mm</a:t>
            </a:r>
          </a:p>
        </p:txBody>
      </p:sp>
      <p:sp>
        <p:nvSpPr>
          <p:cNvPr id="12" name="Textplatzhalter 11"/>
          <p:cNvSpPr>
            <a:spLocks noGrp="1"/>
          </p:cNvSpPr>
          <p:nvPr>
            <p:ph type="body" sz="quarter" idx="19"/>
          </p:nvPr>
        </p:nvSpPr>
        <p:spPr>
          <a:xfrm>
            <a:off x="-4965" y="1419621"/>
            <a:ext cx="4576965" cy="3456385"/>
          </a:xfrm>
        </p:spPr>
        <p:txBody>
          <a:bodyPr anchor="ctr">
            <a:noAutofit/>
          </a:bodyPr>
          <a:lstStyle/>
          <a:p>
            <a:pPr marL="0" indent="0">
              <a:buNone/>
              <a:tabLst>
                <a:tab pos="2160000" algn="l"/>
              </a:tabLst>
            </a:pPr>
            <a:r>
              <a:rPr lang="de-DE" sz="1200" b="1" dirty="0">
                <a:solidFill>
                  <a:schemeClr val="tx1"/>
                </a:solidFill>
              </a:rPr>
              <a:t>General</a:t>
            </a:r>
            <a:endParaRPr lang="de-DE" sz="1200" dirty="0">
              <a:solidFill>
                <a:srgbClr val="E3E3E3">
                  <a:lumMod val="50000"/>
                </a:srgbClr>
              </a:solidFill>
            </a:endParaRPr>
          </a:p>
          <a:p>
            <a:pPr marL="182563" lvl="0" indent="-160338"/>
            <a:r>
              <a:rPr lang="de-DE" sz="1200" dirty="0"/>
              <a:t>nominal </a:t>
            </a:r>
            <a:r>
              <a:rPr lang="de-DE" sz="1200" dirty="0" err="1"/>
              <a:t>cross</a:t>
            </a:r>
            <a:r>
              <a:rPr lang="de-DE" sz="1200" dirty="0"/>
              <a:t> </a:t>
            </a:r>
            <a:r>
              <a:rPr lang="de-DE" sz="1200" dirty="0" err="1"/>
              <a:t>section</a:t>
            </a:r>
            <a:r>
              <a:rPr lang="de-DE" sz="1200" dirty="0"/>
              <a:t>: 2,5 mm²  </a:t>
            </a:r>
          </a:p>
          <a:p>
            <a:pPr marL="182563" lvl="0" indent="-160338"/>
            <a:r>
              <a:rPr lang="de-DE" sz="1200" dirty="0" err="1"/>
              <a:t>voltage</a:t>
            </a:r>
            <a:r>
              <a:rPr lang="de-DE" sz="1200" dirty="0"/>
              <a:t> </a:t>
            </a:r>
            <a:r>
              <a:rPr lang="de-DE" sz="1200" dirty="0" err="1"/>
              <a:t>rating</a:t>
            </a:r>
            <a:r>
              <a:rPr lang="de-DE" sz="1200" dirty="0"/>
              <a:t>:</a:t>
            </a:r>
            <a:r>
              <a:rPr lang="de-DE" sz="1200" dirty="0">
                <a:solidFill>
                  <a:srgbClr val="727272"/>
                </a:solidFill>
              </a:rPr>
              <a:t> 250 </a:t>
            </a:r>
            <a:r>
              <a:rPr lang="de-DE" sz="1200" dirty="0"/>
              <a:t>V </a:t>
            </a:r>
          </a:p>
          <a:p>
            <a:pPr marL="182563" lvl="0" indent="-160338"/>
            <a:r>
              <a:rPr lang="en-GB" sz="1200" dirty="0"/>
              <a:t>mouldings polyamide: 6/6, grey, TPE grey</a:t>
            </a:r>
          </a:p>
          <a:p>
            <a:pPr marL="182563" lvl="0" indent="-160338"/>
            <a:r>
              <a:rPr lang="en-GB" sz="1200" dirty="0"/>
              <a:t>contacts copper and spring steel, plated</a:t>
            </a:r>
          </a:p>
          <a:p>
            <a:pPr marL="182563" lvl="0" indent="-160338"/>
            <a:r>
              <a:rPr lang="en-GB" sz="1200" dirty="0"/>
              <a:t>current rating to </a:t>
            </a:r>
            <a:r>
              <a:rPr lang="de-DE" sz="1200" dirty="0">
                <a:solidFill>
                  <a:srgbClr val="727272"/>
                </a:solidFill>
              </a:rPr>
              <a:t>EN 60998: 16 A at 40 °C</a:t>
            </a:r>
          </a:p>
          <a:p>
            <a:pPr marL="182563" indent="-160338">
              <a:buNone/>
              <a:tabLst>
                <a:tab pos="2160000" algn="l"/>
              </a:tabLst>
            </a:pPr>
            <a:endParaRPr lang="de-DE" sz="1200" dirty="0"/>
          </a:p>
          <a:p>
            <a:pPr marL="182563" indent="-160338">
              <a:buNone/>
            </a:pPr>
            <a:r>
              <a:rPr lang="de-DE" sz="1200" b="1" dirty="0">
                <a:solidFill>
                  <a:schemeClr val="tx1"/>
                </a:solidFill>
              </a:rPr>
              <a:t>IP Code</a:t>
            </a:r>
          </a:p>
          <a:p>
            <a:pPr marL="182563" indent="-160338"/>
            <a:r>
              <a:rPr lang="de-DE" sz="1200" dirty="0"/>
              <a:t>IP66 </a:t>
            </a:r>
          </a:p>
          <a:p>
            <a:pPr marL="182563" indent="-160338"/>
            <a:r>
              <a:rPr lang="en-GB" sz="1200" dirty="0"/>
              <a:t>test report according to EN 60598-1, section 9.2.2</a:t>
            </a:r>
          </a:p>
          <a:p>
            <a:pPr marL="182563" indent="-160338">
              <a:buNone/>
            </a:pPr>
            <a:endParaRPr lang="de-DE" sz="1200" dirty="0"/>
          </a:p>
          <a:p>
            <a:pPr marL="182563" indent="-160338">
              <a:buNone/>
              <a:tabLst>
                <a:tab pos="2160000" algn="l"/>
              </a:tabLst>
            </a:pPr>
            <a:r>
              <a:rPr lang="de-DE" sz="1200" b="1" dirty="0">
                <a:solidFill>
                  <a:schemeClr val="tx1"/>
                </a:solidFill>
              </a:rPr>
              <a:t>Fixing </a:t>
            </a:r>
            <a:r>
              <a:rPr lang="de-DE" sz="1200" b="1" dirty="0" err="1">
                <a:solidFill>
                  <a:schemeClr val="tx1"/>
                </a:solidFill>
              </a:rPr>
              <a:t>to</a:t>
            </a:r>
            <a:r>
              <a:rPr lang="de-DE" sz="1200" b="1" dirty="0">
                <a:solidFill>
                  <a:schemeClr val="tx1"/>
                </a:solidFill>
              </a:rPr>
              <a:t> </a:t>
            </a:r>
            <a:r>
              <a:rPr lang="de-DE" sz="1200" b="1" dirty="0" err="1">
                <a:solidFill>
                  <a:schemeClr val="tx1"/>
                </a:solidFill>
              </a:rPr>
              <a:t>luminaire</a:t>
            </a:r>
            <a:r>
              <a:rPr lang="de-DE" sz="1200" b="1" dirty="0">
                <a:solidFill>
                  <a:schemeClr val="tx1"/>
                </a:solidFill>
              </a:rPr>
              <a:t> </a:t>
            </a:r>
            <a:r>
              <a:rPr lang="de-DE" sz="1200" b="1" dirty="0" err="1">
                <a:solidFill>
                  <a:schemeClr val="tx1"/>
                </a:solidFill>
              </a:rPr>
              <a:t>housings</a:t>
            </a:r>
            <a:r>
              <a:rPr lang="de-DE" sz="1200" b="1" dirty="0">
                <a:solidFill>
                  <a:schemeClr val="tx1"/>
                </a:solidFill>
              </a:rPr>
              <a:t> M20</a:t>
            </a:r>
          </a:p>
          <a:p>
            <a:pPr marL="182563" indent="-160338">
              <a:tabLst>
                <a:tab pos="2160000" algn="l"/>
              </a:tabLst>
            </a:pPr>
            <a:r>
              <a:rPr lang="de-DE" sz="1200" dirty="0">
                <a:solidFill>
                  <a:srgbClr val="727272"/>
                </a:solidFill>
              </a:rPr>
              <a:t>wall </a:t>
            </a:r>
            <a:r>
              <a:rPr lang="de-DE" sz="1200" dirty="0" err="1">
                <a:solidFill>
                  <a:srgbClr val="727272"/>
                </a:solidFill>
              </a:rPr>
              <a:t>thickness</a:t>
            </a:r>
            <a:r>
              <a:rPr lang="de-DE" sz="1200" dirty="0">
                <a:solidFill>
                  <a:srgbClr val="727272"/>
                </a:solidFill>
              </a:rPr>
              <a:t> 0.5 – 2.5 mm</a:t>
            </a:r>
          </a:p>
          <a:p>
            <a:pPr marL="182563" indent="-160338">
              <a:tabLst>
                <a:tab pos="2160000" algn="l"/>
              </a:tabLst>
            </a:pPr>
            <a:r>
              <a:rPr lang="en-US" sz="1200" dirty="0">
                <a:solidFill>
                  <a:srgbClr val="727272"/>
                </a:solidFill>
              </a:rPr>
              <a:t>maximum torque for lock nut and support sleeve: 0.7 Nm</a:t>
            </a:r>
          </a:p>
        </p:txBody>
      </p: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C0D0F7E5-C9A6-4BC7-BF57-ABF93E14DB51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GB"/>
              <a:t>2020-08-17</a:t>
            </a:r>
            <a:endParaRPr lang="de-DE" dirty="0"/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374F6F82-7DB6-4D81-ACCD-A03D8133913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r"/>
            <a:fld id="{9685FB39-C308-436A-80AC-4C53FE67B733}" type="slidenum">
              <a:rPr lang="de-DE" smtClean="0"/>
              <a:pPr algn="r"/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740864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Technical </a:t>
            </a:r>
            <a:r>
              <a:rPr lang="de-DE" dirty="0" err="1"/>
              <a:t>data</a:t>
            </a:r>
            <a:r>
              <a:rPr lang="de-DE" dirty="0"/>
              <a:t> 5 pole M25</a:t>
            </a:r>
          </a:p>
        </p:txBody>
      </p:sp>
      <p:sp>
        <p:nvSpPr>
          <p:cNvPr id="11" name="Textplatzhalter 10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de-DE" dirty="0"/>
              <a:t>LCS 75 – smart ip66 </a:t>
            </a:r>
            <a:r>
              <a:rPr lang="de-DE" dirty="0" err="1"/>
              <a:t>connection</a:t>
            </a:r>
            <a:endParaRPr lang="de-DE" dirty="0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4"/>
          </p:nvPr>
        </p:nvSpPr>
        <p:spPr>
          <a:xfrm>
            <a:off x="4572000" y="1419622"/>
            <a:ext cx="4586091" cy="3456385"/>
          </a:xfrm>
        </p:spPr>
        <p:txBody>
          <a:bodyPr anchor="ctr">
            <a:noAutofit/>
          </a:bodyPr>
          <a:lstStyle/>
          <a:p>
            <a:pPr marL="0" indent="0">
              <a:buNone/>
              <a:tabLst>
                <a:tab pos="2160000" algn="l"/>
              </a:tabLst>
            </a:pPr>
            <a:r>
              <a:rPr lang="de-DE" sz="1200" b="1" dirty="0"/>
              <a:t>Connection</a:t>
            </a:r>
          </a:p>
          <a:p>
            <a:pPr marL="182563" indent="-174625">
              <a:tabLst>
                <a:tab pos="715963" algn="l"/>
                <a:tab pos="1257300" algn="l"/>
              </a:tabLst>
            </a:pPr>
            <a:r>
              <a:rPr lang="de-DE" sz="1200" dirty="0" err="1"/>
              <a:t>external</a:t>
            </a:r>
            <a:r>
              <a:rPr lang="de-DE" sz="1200" dirty="0"/>
              <a:t>: 1 x 0.5 – 2.5 mm² solid </a:t>
            </a:r>
            <a:r>
              <a:rPr lang="de-DE" sz="1200" dirty="0" err="1"/>
              <a:t>or</a:t>
            </a:r>
            <a:r>
              <a:rPr lang="de-DE" sz="1200" dirty="0"/>
              <a:t> flexible</a:t>
            </a:r>
          </a:p>
          <a:p>
            <a:pPr marL="182563" indent="-174625">
              <a:tabLst>
                <a:tab pos="715963" algn="l"/>
                <a:tab pos="1257300" algn="l"/>
              </a:tabLst>
            </a:pPr>
            <a:r>
              <a:rPr lang="de-DE" sz="1200" dirty="0"/>
              <a:t>internal:	 1 x 0.5 – 1.5 mm² solid</a:t>
            </a:r>
          </a:p>
          <a:p>
            <a:pPr marL="625475" indent="0">
              <a:buNone/>
              <a:tabLst>
                <a:tab pos="715963" algn="l"/>
                <a:tab pos="1257300" algn="l"/>
              </a:tabLst>
            </a:pPr>
            <a:r>
              <a:rPr lang="de-DE" sz="1200" dirty="0"/>
              <a:t>   1 x 0.5 – 2.5 mm² solid</a:t>
            </a:r>
          </a:p>
          <a:p>
            <a:pPr marL="182563" indent="-174625">
              <a:buNone/>
              <a:tabLst>
                <a:tab pos="1257300" algn="l"/>
              </a:tabLst>
            </a:pPr>
            <a:endParaRPr lang="de-DE" sz="1200" b="1" dirty="0"/>
          </a:p>
          <a:p>
            <a:pPr marL="182563" indent="-174625">
              <a:buNone/>
              <a:tabLst>
                <a:tab pos="1257300" algn="l"/>
              </a:tabLst>
            </a:pPr>
            <a:r>
              <a:rPr lang="de-DE" sz="1200" b="1" dirty="0"/>
              <a:t>Cable </a:t>
            </a:r>
            <a:r>
              <a:rPr lang="de-DE" sz="1200" b="1" dirty="0" err="1"/>
              <a:t>diameter</a:t>
            </a:r>
            <a:endParaRPr lang="de-DE" sz="1200" b="1" dirty="0"/>
          </a:p>
          <a:p>
            <a:pPr marL="182563" indent="-174625">
              <a:tabLst>
                <a:tab pos="1257300" algn="l"/>
              </a:tabLst>
            </a:pPr>
            <a:r>
              <a:rPr lang="de-DE" sz="1200" dirty="0"/>
              <a:t>9.0 </a:t>
            </a:r>
            <a:r>
              <a:rPr lang="de-DE" sz="1200" dirty="0" err="1"/>
              <a:t>to</a:t>
            </a:r>
            <a:r>
              <a:rPr lang="de-DE" sz="1200" dirty="0"/>
              <a:t> 13,6 mm </a:t>
            </a:r>
          </a:p>
          <a:p>
            <a:pPr marL="182563" indent="-174625">
              <a:buNone/>
              <a:tabLst>
                <a:tab pos="1257300" algn="l"/>
              </a:tabLst>
            </a:pPr>
            <a:endParaRPr lang="de-DE" sz="1200" b="1" dirty="0"/>
          </a:p>
          <a:p>
            <a:pPr marL="182563" indent="-174625">
              <a:buNone/>
              <a:tabLst>
                <a:tab pos="1257300" algn="l"/>
              </a:tabLst>
            </a:pPr>
            <a:r>
              <a:rPr lang="de-DE" sz="1200" b="1" dirty="0" err="1"/>
              <a:t>External</a:t>
            </a:r>
            <a:endParaRPr lang="de-DE" sz="1200" b="1" dirty="0"/>
          </a:p>
          <a:p>
            <a:pPr marL="182563" indent="-174625">
              <a:tabLst>
                <a:tab pos="1257300" algn="l"/>
              </a:tabLst>
            </a:pPr>
            <a:r>
              <a:rPr lang="de-DE" sz="1200" dirty="0" err="1"/>
              <a:t>dismantling</a:t>
            </a:r>
            <a:r>
              <a:rPr lang="de-DE" sz="1200" dirty="0"/>
              <a:t> </a:t>
            </a:r>
            <a:r>
              <a:rPr lang="de-DE" sz="1200" dirty="0" err="1"/>
              <a:t>length</a:t>
            </a:r>
            <a:r>
              <a:rPr lang="de-DE" sz="1200" dirty="0"/>
              <a:t>: 69 mm (PE), 60 mm (L+N)</a:t>
            </a:r>
          </a:p>
          <a:p>
            <a:pPr marL="182563" indent="-174625">
              <a:tabLst>
                <a:tab pos="1257300" algn="l"/>
              </a:tabLst>
            </a:pPr>
            <a:r>
              <a:rPr lang="de-DE" sz="1200" dirty="0" err="1"/>
              <a:t>stripping</a:t>
            </a:r>
            <a:r>
              <a:rPr lang="de-DE" sz="1200" dirty="0"/>
              <a:t> </a:t>
            </a:r>
            <a:r>
              <a:rPr lang="de-DE" sz="1200" dirty="0" err="1"/>
              <a:t>length</a:t>
            </a:r>
            <a:r>
              <a:rPr lang="de-DE" sz="1200" dirty="0"/>
              <a:t>: 	17 mm</a:t>
            </a:r>
          </a:p>
          <a:p>
            <a:pPr marL="182563" indent="-174625">
              <a:buNone/>
              <a:tabLst>
                <a:tab pos="1257300" algn="l"/>
              </a:tabLst>
            </a:pPr>
            <a:endParaRPr lang="de-DE" sz="1200" b="1" dirty="0"/>
          </a:p>
          <a:p>
            <a:pPr marL="182563" indent="-174625">
              <a:buNone/>
              <a:tabLst>
                <a:tab pos="1257300" algn="l"/>
              </a:tabLst>
            </a:pPr>
            <a:r>
              <a:rPr lang="de-DE" sz="1200" b="1" dirty="0"/>
              <a:t>Internal</a:t>
            </a:r>
          </a:p>
          <a:p>
            <a:pPr marL="182563" indent="-174625">
              <a:tabLst>
                <a:tab pos="1257300" algn="l"/>
              </a:tabLst>
            </a:pPr>
            <a:r>
              <a:rPr lang="de-DE" sz="1200" dirty="0" err="1"/>
              <a:t>stripping</a:t>
            </a:r>
            <a:r>
              <a:rPr lang="de-DE" sz="1200" dirty="0"/>
              <a:t> </a:t>
            </a:r>
            <a:r>
              <a:rPr lang="de-DE" sz="1200" dirty="0" err="1"/>
              <a:t>length</a:t>
            </a:r>
            <a:r>
              <a:rPr lang="de-DE" sz="1200" dirty="0"/>
              <a:t>: 	12 mm</a:t>
            </a:r>
          </a:p>
        </p:txBody>
      </p:sp>
      <p:sp>
        <p:nvSpPr>
          <p:cNvPr id="12" name="Textplatzhalter 11"/>
          <p:cNvSpPr>
            <a:spLocks noGrp="1"/>
          </p:cNvSpPr>
          <p:nvPr>
            <p:ph type="body" sz="quarter" idx="19"/>
          </p:nvPr>
        </p:nvSpPr>
        <p:spPr>
          <a:xfrm>
            <a:off x="-4965" y="1419621"/>
            <a:ext cx="4576965" cy="3456385"/>
          </a:xfrm>
        </p:spPr>
        <p:txBody>
          <a:bodyPr anchor="ctr">
            <a:noAutofit/>
          </a:bodyPr>
          <a:lstStyle/>
          <a:p>
            <a:pPr marL="0" indent="0">
              <a:buNone/>
              <a:tabLst>
                <a:tab pos="2160000" algn="l"/>
              </a:tabLst>
            </a:pPr>
            <a:r>
              <a:rPr lang="de-DE" sz="1200" b="1" dirty="0">
                <a:solidFill>
                  <a:schemeClr val="tx1"/>
                </a:solidFill>
              </a:rPr>
              <a:t>General</a:t>
            </a:r>
            <a:endParaRPr lang="de-DE" sz="1200" dirty="0">
              <a:solidFill>
                <a:srgbClr val="E3E3E3">
                  <a:lumMod val="50000"/>
                </a:srgbClr>
              </a:solidFill>
            </a:endParaRPr>
          </a:p>
          <a:p>
            <a:pPr marL="182563" lvl="0" indent="-160338"/>
            <a:r>
              <a:rPr lang="de-DE" sz="1200" dirty="0"/>
              <a:t>nominal </a:t>
            </a:r>
            <a:r>
              <a:rPr lang="de-DE" sz="1200" dirty="0" err="1"/>
              <a:t>cross</a:t>
            </a:r>
            <a:r>
              <a:rPr lang="de-DE" sz="1200" dirty="0"/>
              <a:t> </a:t>
            </a:r>
            <a:r>
              <a:rPr lang="de-DE" sz="1200" dirty="0" err="1"/>
              <a:t>section</a:t>
            </a:r>
            <a:r>
              <a:rPr lang="de-DE" sz="1200" dirty="0"/>
              <a:t>: 2,5 mm²  </a:t>
            </a:r>
          </a:p>
          <a:p>
            <a:pPr marL="182563" lvl="0" indent="-160338"/>
            <a:r>
              <a:rPr lang="de-DE" sz="1200" dirty="0" err="1"/>
              <a:t>voltage</a:t>
            </a:r>
            <a:r>
              <a:rPr lang="de-DE" sz="1200" dirty="0"/>
              <a:t> </a:t>
            </a:r>
            <a:r>
              <a:rPr lang="de-DE" sz="1200" dirty="0" err="1"/>
              <a:t>rating</a:t>
            </a:r>
            <a:r>
              <a:rPr lang="de-DE" sz="1200" dirty="0"/>
              <a:t>:</a:t>
            </a:r>
            <a:r>
              <a:rPr lang="de-DE" sz="1200" dirty="0">
                <a:solidFill>
                  <a:srgbClr val="727272"/>
                </a:solidFill>
              </a:rPr>
              <a:t> 400 </a:t>
            </a:r>
            <a:r>
              <a:rPr lang="de-DE" sz="1200" dirty="0"/>
              <a:t>V </a:t>
            </a:r>
          </a:p>
          <a:p>
            <a:pPr marL="182563" lvl="0" indent="-160338"/>
            <a:r>
              <a:rPr lang="en-GB" sz="1200" dirty="0"/>
              <a:t>mouldings polyamide: 6/6, grey, TPE grey</a:t>
            </a:r>
          </a:p>
          <a:p>
            <a:pPr marL="182563" lvl="0" indent="-160338"/>
            <a:r>
              <a:rPr lang="en-GB" sz="1200" dirty="0"/>
              <a:t>contacts copper and spring steel, plated</a:t>
            </a:r>
          </a:p>
          <a:p>
            <a:pPr marL="182563" lvl="0" indent="-160338"/>
            <a:r>
              <a:rPr lang="en-GB" sz="1200" dirty="0"/>
              <a:t>current rating to </a:t>
            </a:r>
            <a:r>
              <a:rPr lang="de-DE" sz="1200" dirty="0">
                <a:solidFill>
                  <a:srgbClr val="727272"/>
                </a:solidFill>
              </a:rPr>
              <a:t>EN 60998: 16 A at 40 °C</a:t>
            </a:r>
          </a:p>
          <a:p>
            <a:pPr marL="182563" indent="-160338">
              <a:buNone/>
              <a:tabLst>
                <a:tab pos="2160000" algn="l"/>
              </a:tabLst>
            </a:pPr>
            <a:endParaRPr lang="de-DE" sz="1200" dirty="0"/>
          </a:p>
          <a:p>
            <a:pPr marL="182563" indent="-160338">
              <a:buNone/>
            </a:pPr>
            <a:r>
              <a:rPr lang="de-DE" sz="1200" b="1" dirty="0">
                <a:solidFill>
                  <a:schemeClr val="tx1"/>
                </a:solidFill>
              </a:rPr>
              <a:t>IP Code</a:t>
            </a:r>
          </a:p>
          <a:p>
            <a:pPr marL="182563" indent="-160338"/>
            <a:r>
              <a:rPr lang="de-DE" sz="1200" dirty="0"/>
              <a:t>IP66 </a:t>
            </a:r>
          </a:p>
          <a:p>
            <a:pPr marL="182563" indent="-160338"/>
            <a:r>
              <a:rPr lang="en-GB" sz="1200" dirty="0"/>
              <a:t>test report according to EN 60598-1, section 9.2.2</a:t>
            </a:r>
          </a:p>
          <a:p>
            <a:pPr marL="182563" indent="-160338">
              <a:buNone/>
            </a:pPr>
            <a:endParaRPr lang="de-DE" sz="1200" dirty="0"/>
          </a:p>
          <a:p>
            <a:pPr marL="182563" indent="-160338">
              <a:buNone/>
              <a:tabLst>
                <a:tab pos="2160000" algn="l"/>
              </a:tabLst>
            </a:pPr>
            <a:r>
              <a:rPr lang="de-DE" sz="1200" b="1" dirty="0">
                <a:solidFill>
                  <a:schemeClr val="tx1"/>
                </a:solidFill>
              </a:rPr>
              <a:t>Fixing </a:t>
            </a:r>
            <a:r>
              <a:rPr lang="de-DE" sz="1200" b="1" dirty="0" err="1">
                <a:solidFill>
                  <a:schemeClr val="tx1"/>
                </a:solidFill>
              </a:rPr>
              <a:t>to</a:t>
            </a:r>
            <a:r>
              <a:rPr lang="de-DE" sz="1200" b="1" dirty="0">
                <a:solidFill>
                  <a:schemeClr val="tx1"/>
                </a:solidFill>
              </a:rPr>
              <a:t> </a:t>
            </a:r>
            <a:r>
              <a:rPr lang="de-DE" sz="1200" b="1" dirty="0" err="1">
                <a:solidFill>
                  <a:schemeClr val="tx1"/>
                </a:solidFill>
              </a:rPr>
              <a:t>luminaire</a:t>
            </a:r>
            <a:r>
              <a:rPr lang="de-DE" sz="1200" b="1" dirty="0">
                <a:solidFill>
                  <a:schemeClr val="tx1"/>
                </a:solidFill>
              </a:rPr>
              <a:t> </a:t>
            </a:r>
            <a:r>
              <a:rPr lang="de-DE" sz="1200" b="1" dirty="0" err="1">
                <a:solidFill>
                  <a:schemeClr val="tx1"/>
                </a:solidFill>
              </a:rPr>
              <a:t>housings</a:t>
            </a:r>
            <a:r>
              <a:rPr lang="de-DE" sz="1200" b="1" dirty="0">
                <a:solidFill>
                  <a:schemeClr val="tx1"/>
                </a:solidFill>
              </a:rPr>
              <a:t> M25</a:t>
            </a:r>
          </a:p>
          <a:p>
            <a:pPr marL="182563" indent="-160338">
              <a:tabLst>
                <a:tab pos="2160000" algn="l"/>
              </a:tabLst>
            </a:pPr>
            <a:r>
              <a:rPr lang="de-DE" sz="1200" dirty="0">
                <a:solidFill>
                  <a:srgbClr val="727272"/>
                </a:solidFill>
              </a:rPr>
              <a:t>wall </a:t>
            </a:r>
            <a:r>
              <a:rPr lang="de-DE" sz="1200" dirty="0" err="1">
                <a:solidFill>
                  <a:srgbClr val="727272"/>
                </a:solidFill>
              </a:rPr>
              <a:t>thickness</a:t>
            </a:r>
            <a:r>
              <a:rPr lang="de-DE" sz="1200" dirty="0">
                <a:solidFill>
                  <a:srgbClr val="727272"/>
                </a:solidFill>
              </a:rPr>
              <a:t> 0.5 – 2.5 mm</a:t>
            </a:r>
          </a:p>
          <a:p>
            <a:pPr marL="182563" indent="-160338">
              <a:tabLst>
                <a:tab pos="2160000" algn="l"/>
              </a:tabLst>
            </a:pPr>
            <a:r>
              <a:rPr lang="en-US" sz="1200" dirty="0">
                <a:solidFill>
                  <a:srgbClr val="727272"/>
                </a:solidFill>
              </a:rPr>
              <a:t>maximum torque for lock nut and support sleeve: 1.0 Nm</a:t>
            </a:r>
          </a:p>
        </p:txBody>
      </p: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E8266998-196C-4503-9AC6-5D899E60AA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-4965" y="4926929"/>
            <a:ext cx="2133600" cy="165101"/>
          </a:xfrm>
        </p:spPr>
        <p:txBody>
          <a:bodyPr/>
          <a:lstStyle/>
          <a:p>
            <a:r>
              <a:rPr lang="en-GB"/>
              <a:t>2020-08-17</a:t>
            </a:r>
            <a:endParaRPr lang="de-DE" dirty="0"/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328AF076-0CF9-460A-85C8-B64AF77AC6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r"/>
            <a:fld id="{9685FB39-C308-436A-80AC-4C53FE67B733}" type="slidenum">
              <a:rPr lang="de-DE" smtClean="0"/>
              <a:pPr algn="r"/>
              <a:t>11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944388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dimensions 3 pole M20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LCS 75 </a:t>
            </a:r>
            <a:r>
              <a:rPr lang="mr-IN" dirty="0"/>
              <a:t>–</a:t>
            </a:r>
            <a:r>
              <a:rPr lang="en-GB" dirty="0"/>
              <a:t>smart IP66 connection</a:t>
            </a:r>
          </a:p>
          <a:p>
            <a:endParaRPr lang="en-GB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0EBE209-E118-4F3A-869D-C932ADF429DC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GB"/>
              <a:t>2020-08-17</a:t>
            </a:r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18CD431-2683-4DB9-9AEE-787759A7D78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l-NL"/>
              <a:t>Adels-Contact Elektrotechnische Fabrik GmbH &amp; Co. KG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4150E38-5A61-4D8A-9C0F-7B6CAC4B376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r"/>
            <a:fld id="{9685FB39-C308-436A-80AC-4C53FE67B733}" type="slidenum">
              <a:rPr lang="de-DE" smtClean="0"/>
              <a:pPr algn="r"/>
              <a:t>12</a:t>
            </a:fld>
            <a:endParaRPr lang="de-DE"/>
          </a:p>
        </p:txBody>
      </p:sp>
      <p:pic>
        <p:nvPicPr>
          <p:cNvPr id="7" name="Grafik 9" descr="Ein Bild, das Uhr, drinnen, Objekt, Bildschirm enthält.&#10;&#10;Mit sehr hoher Zuverlässigkeit generierte Beschreibung">
            <a:extLst>
              <a:ext uri="{FF2B5EF4-FFF2-40B4-BE49-F238E27FC236}">
                <a16:creationId xmlns:a16="http://schemas.microsoft.com/office/drawing/2014/main" id="{D835E694-26CA-45B6-BDA5-AA81B9D929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8850" y="1255466"/>
            <a:ext cx="5605200" cy="3540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1411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Dimensions 5 pole M25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LCS 75 </a:t>
            </a:r>
            <a:r>
              <a:rPr lang="mr-IN" dirty="0"/>
              <a:t>–</a:t>
            </a:r>
            <a:r>
              <a:rPr lang="en-GB" dirty="0"/>
              <a:t>smart IP66 connection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43162389-3F94-4510-8F57-BBBF910E7071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GB"/>
              <a:t>2020-08-17</a:t>
            </a:r>
            <a:endParaRPr lang="de-DE" dirty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03EE78A8-70A3-40C8-AE33-7044E4FBFB3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l-NL"/>
              <a:t>Adels-Contact Elektrotechnische Fabrik GmbH &amp; Co. KG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7253FE3D-0ED7-4786-88BE-4A69F10B23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r"/>
            <a:fld id="{9685FB39-C308-436A-80AC-4C53FE67B733}" type="slidenum">
              <a:rPr lang="de-DE" smtClean="0"/>
              <a:pPr algn="r"/>
              <a:t>13</a:t>
            </a:fld>
            <a:endParaRPr lang="de-DE"/>
          </a:p>
        </p:txBody>
      </p:sp>
      <p:pic>
        <p:nvPicPr>
          <p:cNvPr id="10" name="Grafik 10" descr="Ein Bild, das drinnen, Uhr, Objekt, Bildschirm enthält.&#10;&#10;Mit sehr hoher Zuverlässigkeit generierte Beschreibung">
            <a:extLst>
              <a:ext uri="{FF2B5EF4-FFF2-40B4-BE49-F238E27FC236}">
                <a16:creationId xmlns:a16="http://schemas.microsoft.com/office/drawing/2014/main" id="{7ED41536-1554-46D9-9A0D-9630215D9F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4900" y="963858"/>
            <a:ext cx="5902200" cy="3724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8742791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Adels Contact">
      <a:dk1>
        <a:srgbClr val="009FE3"/>
      </a:dk1>
      <a:lt1>
        <a:srgbClr val="FFFFFF"/>
      </a:lt1>
      <a:dk2>
        <a:srgbClr val="E3E3E3"/>
      </a:dk2>
      <a:lt2>
        <a:srgbClr val="EDEDED"/>
      </a:lt2>
      <a:accent1>
        <a:srgbClr val="000000"/>
      </a:accent1>
      <a:accent2>
        <a:srgbClr val="E62E33"/>
      </a:accent2>
      <a:accent3>
        <a:srgbClr val="009FE3"/>
      </a:accent3>
      <a:accent4>
        <a:srgbClr val="E3E3E3"/>
      </a:accent4>
      <a:accent5>
        <a:srgbClr val="EDEDED"/>
      </a:accent5>
      <a:accent6>
        <a:srgbClr val="FFFFFF"/>
      </a:accent6>
      <a:hlink>
        <a:srgbClr val="000000"/>
      </a:hlink>
      <a:folHlink>
        <a:srgbClr val="E62E33"/>
      </a:folHlink>
    </a:clrScheme>
    <a:fontScheme name="Adels Contact">
      <a:majorFont>
        <a:latin typeface="AdelsFuturaRegular"/>
        <a:ea typeface=""/>
        <a:cs typeface=""/>
      </a:majorFont>
      <a:minorFont>
        <a:latin typeface="AdelsFuturaLightRegular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295</TotalTime>
  <Words>866</Words>
  <Application>Microsoft Office PowerPoint</Application>
  <PresentationFormat>Diavoorstelling (16:9)</PresentationFormat>
  <Paragraphs>173</Paragraphs>
  <Slides>13</Slides>
  <Notes>1</Notes>
  <HiddenSlides>0</HiddenSlides>
  <MMClips>1</MMClips>
  <ScaleCrop>false</ScaleCrop>
  <HeadingPairs>
    <vt:vector size="6" baseType="variant">
      <vt:variant>
        <vt:lpstr>Gebruikte lettertypen</vt:lpstr>
      </vt:variant>
      <vt:variant>
        <vt:i4>8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13</vt:i4>
      </vt:variant>
    </vt:vector>
  </HeadingPairs>
  <TitlesOfParts>
    <vt:vector size="22" baseType="lpstr">
      <vt:lpstr>Calibri</vt:lpstr>
      <vt:lpstr>AdelsFuturaCondensedLight</vt:lpstr>
      <vt:lpstr>AdelsFuturaRegular</vt:lpstr>
      <vt:lpstr>AdelsFuturaCondensedBold</vt:lpstr>
      <vt:lpstr>Arial</vt:lpstr>
      <vt:lpstr>AdelsFuturaCondensedRegular</vt:lpstr>
      <vt:lpstr>Symbol</vt:lpstr>
      <vt:lpstr>AdelsFuturaLightRegular</vt:lpstr>
      <vt:lpstr>Larissa</vt:lpstr>
      <vt:lpstr>PowerPoint-presentatie</vt:lpstr>
      <vt:lpstr>LCS 75 – light for sure</vt:lpstr>
      <vt:lpstr>Scope of application</vt:lpstr>
      <vt:lpstr>DESIGN </vt:lpstr>
      <vt:lpstr>Technical Details</vt:lpstr>
      <vt:lpstr>MOUNTING concEPT</vt:lpstr>
      <vt:lpstr>mounting concePT</vt:lpstr>
      <vt:lpstr>ABK 75: protective caps (accessory)</vt:lpstr>
      <vt:lpstr>Ip code testing</vt:lpstr>
      <vt:lpstr>Technical data 3 pole M20</vt:lpstr>
      <vt:lpstr>Technical data 5 pole M25</vt:lpstr>
      <vt:lpstr>dimensions 3 pole M20</vt:lpstr>
      <vt:lpstr>Dimensions 5 pole M25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Adels-Contact</dc:title>
  <dc:creator>team-mt 15</dc:creator>
  <cp:lastModifiedBy>Marion Voermans</cp:lastModifiedBy>
  <cp:revision>117</cp:revision>
  <cp:lastPrinted>2020-04-07T10:01:21Z</cp:lastPrinted>
  <dcterms:created xsi:type="dcterms:W3CDTF">2020-03-05T14:21:35Z</dcterms:created>
  <dcterms:modified xsi:type="dcterms:W3CDTF">2020-05-29T15:01:42Z</dcterms:modified>
</cp:coreProperties>
</file>